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sldIdLst>
    <p:sldId id="313" r:id="rId2"/>
    <p:sldId id="318" r:id="rId3"/>
    <p:sldId id="260" r:id="rId4"/>
    <p:sldId id="265" r:id="rId5"/>
    <p:sldId id="257" r:id="rId6"/>
    <p:sldId id="287" r:id="rId7"/>
    <p:sldId id="288" r:id="rId8"/>
    <p:sldId id="289" r:id="rId9"/>
    <p:sldId id="276" r:id="rId10"/>
    <p:sldId id="270" r:id="rId11"/>
    <p:sldId id="292" r:id="rId12"/>
    <p:sldId id="293" r:id="rId13"/>
    <p:sldId id="301" r:id="rId14"/>
    <p:sldId id="296" r:id="rId15"/>
    <p:sldId id="302" r:id="rId16"/>
    <p:sldId id="321" r:id="rId17"/>
    <p:sldId id="311" r:id="rId18"/>
    <p:sldId id="303" r:id="rId19"/>
    <p:sldId id="264" r:id="rId20"/>
    <p:sldId id="298" r:id="rId21"/>
    <p:sldId id="299" r:id="rId22"/>
    <p:sldId id="300" r:id="rId23"/>
    <p:sldId id="304" r:id="rId24"/>
    <p:sldId id="305" r:id="rId25"/>
    <p:sldId id="307" r:id="rId26"/>
    <p:sldId id="314" r:id="rId27"/>
    <p:sldId id="315" r:id="rId28"/>
    <p:sldId id="316" r:id="rId29"/>
    <p:sldId id="317" r:id="rId30"/>
    <p:sldId id="320" r:id="rId31"/>
    <p:sldId id="266" r:id="rId32"/>
    <p:sldId id="319" r:id="rId33"/>
    <p:sldId id="268" r:id="rId34"/>
    <p:sldId id="278" r:id="rId35"/>
    <p:sldId id="277" r:id="rId36"/>
    <p:sldId id="282" r:id="rId37"/>
    <p:sldId id="284" r:id="rId3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6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76" autoAdjust="0"/>
    <p:restoredTop sz="94660"/>
  </p:normalViewPr>
  <p:slideViewPr>
    <p:cSldViewPr>
      <p:cViewPr varScale="1">
        <p:scale>
          <a:sx n="76" d="100"/>
          <a:sy n="76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igo\AppData\Local\Temp\Temp3_TD24_Disk_%234_Run1-.zip\&#12467;&#12500;&#12540;TD24_Disk_%234_Run1-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/>
            </a:pPr>
            <a:r>
              <a:rPr lang="en-US" altLang="ja-JP"/>
              <a:t>TD24#4 History</a:t>
            </a:r>
            <a:r>
              <a:rPr lang="en-US" altLang="ja-JP" baseline="0"/>
              <a:t> run1-8</a:t>
            </a:r>
          </a:p>
          <a:p>
            <a:pPr>
              <a:defRPr/>
            </a:pPr>
            <a:r>
              <a:rPr lang="en-US" altLang="ja-JP" sz="1400" b="0" i="0" baseline="0"/>
              <a:t>From Aug. 10, 2011 To Sep. 21, 2011(176hrs)</a:t>
            </a:r>
            <a:endParaRPr lang="ja-JP" altLang="en-US" sz="1400" b="0" i="0" baseline="0"/>
          </a:p>
        </c:rich>
      </c:tx>
      <c:layout/>
    </c:title>
    <c:plotArea>
      <c:layout>
        <c:manualLayout>
          <c:layoutTarget val="inner"/>
          <c:xMode val="edge"/>
          <c:yMode val="edge"/>
          <c:x val="6.3626756169408313E-2"/>
          <c:y val="0.12746858168761221"/>
          <c:w val="0.85790076235085611"/>
          <c:h val="0.76122082585278272"/>
        </c:manualLayout>
      </c:layout>
      <c:scatterChart>
        <c:scatterStyle val="lineMarker"/>
        <c:ser>
          <c:idx val="1"/>
          <c:order val="1"/>
          <c:tx>
            <c:v>&lt;Eacc&gt; MV/m</c:v>
          </c:tx>
          <c:spPr>
            <a:ln w="28575">
              <a:noFill/>
            </a:ln>
          </c:spPr>
          <c:marker>
            <c:symbol val="triangle"/>
            <c:size val="7"/>
            <c:spPr>
              <a:noFill/>
              <a:ln>
                <a:solidFill>
                  <a:srgbClr val="FF0000"/>
                </a:solidFill>
              </a:ln>
            </c:spPr>
          </c:marker>
          <c:xVal>
            <c:numRef>
              <c:f>'TD24_Disk_#4_Whole for graph'!$G$47:$G$1500</c:f>
              <c:numCache>
                <c:formatCode>General</c:formatCode>
                <c:ptCount val="687"/>
                <c:pt idx="0">
                  <c:v>13.99694444444445</c:v>
                </c:pt>
                <c:pt idx="1">
                  <c:v>15.140277777777751</c:v>
                </c:pt>
                <c:pt idx="2">
                  <c:v>16.070833333333283</c:v>
                </c:pt>
                <c:pt idx="3">
                  <c:v>22.29388888888889</c:v>
                </c:pt>
                <c:pt idx="4">
                  <c:v>22.548888888888875</c:v>
                </c:pt>
                <c:pt idx="5">
                  <c:v>23.382222222222175</c:v>
                </c:pt>
                <c:pt idx="6">
                  <c:v>23.859166666666667</c:v>
                </c:pt>
                <c:pt idx="7">
                  <c:v>23.96888888888887</c:v>
                </c:pt>
                <c:pt idx="8">
                  <c:v>24.235277777777739</c:v>
                </c:pt>
                <c:pt idx="9">
                  <c:v>24.449722222222171</c:v>
                </c:pt>
                <c:pt idx="10">
                  <c:v>24.568055555555532</c:v>
                </c:pt>
                <c:pt idx="11">
                  <c:v>24.711666666666645</c:v>
                </c:pt>
                <c:pt idx="12">
                  <c:v>24.726666666666642</c:v>
                </c:pt>
                <c:pt idx="13">
                  <c:v>24.962777777777717</c:v>
                </c:pt>
                <c:pt idx="14">
                  <c:v>25.373888888888896</c:v>
                </c:pt>
                <c:pt idx="15">
                  <c:v>25.544722222222177</c:v>
                </c:pt>
                <c:pt idx="16">
                  <c:v>25.688611111111086</c:v>
                </c:pt>
                <c:pt idx="17">
                  <c:v>25.931388888888868</c:v>
                </c:pt>
                <c:pt idx="18">
                  <c:v>26.396111111111093</c:v>
                </c:pt>
                <c:pt idx="19">
                  <c:v>26.708888888888865</c:v>
                </c:pt>
                <c:pt idx="20">
                  <c:v>27.03805555555553</c:v>
                </c:pt>
                <c:pt idx="21">
                  <c:v>27.141944444444444</c:v>
                </c:pt>
                <c:pt idx="22">
                  <c:v>27.255277777777735</c:v>
                </c:pt>
                <c:pt idx="23">
                  <c:v>27.715555555555532</c:v>
                </c:pt>
                <c:pt idx="24">
                  <c:v>27.999999999999979</c:v>
                </c:pt>
                <c:pt idx="25">
                  <c:v>28.291111111111093</c:v>
                </c:pt>
                <c:pt idx="26">
                  <c:v>28.778055555555532</c:v>
                </c:pt>
                <c:pt idx="27">
                  <c:v>28.837499999999977</c:v>
                </c:pt>
                <c:pt idx="28">
                  <c:v>29.201666666666647</c:v>
                </c:pt>
                <c:pt idx="29">
                  <c:v>29.769444444444417</c:v>
                </c:pt>
                <c:pt idx="30">
                  <c:v>29.954166666666637</c:v>
                </c:pt>
                <c:pt idx="31">
                  <c:v>30.234999999999971</c:v>
                </c:pt>
                <c:pt idx="32">
                  <c:v>30.264722222222172</c:v>
                </c:pt>
                <c:pt idx="33">
                  <c:v>30.476944444444431</c:v>
                </c:pt>
                <c:pt idx="34">
                  <c:v>30.527777777777732</c:v>
                </c:pt>
                <c:pt idx="35">
                  <c:v>30.671111111111095</c:v>
                </c:pt>
                <c:pt idx="36">
                  <c:v>30.791666666666643</c:v>
                </c:pt>
                <c:pt idx="37">
                  <c:v>30.928055555555527</c:v>
                </c:pt>
                <c:pt idx="38">
                  <c:v>31.208611111111086</c:v>
                </c:pt>
                <c:pt idx="39">
                  <c:v>31.424444444444433</c:v>
                </c:pt>
                <c:pt idx="40">
                  <c:v>31.489999999999963</c:v>
                </c:pt>
                <c:pt idx="41">
                  <c:v>31.822499999999966</c:v>
                </c:pt>
                <c:pt idx="42">
                  <c:v>31.962777777777724</c:v>
                </c:pt>
                <c:pt idx="43">
                  <c:v>32.230555555555561</c:v>
                </c:pt>
                <c:pt idx="44">
                  <c:v>32.542499999999983</c:v>
                </c:pt>
                <c:pt idx="45">
                  <c:v>32.938333333333311</c:v>
                </c:pt>
                <c:pt idx="46">
                  <c:v>33.075555555555532</c:v>
                </c:pt>
                <c:pt idx="47">
                  <c:v>33.242222222222203</c:v>
                </c:pt>
                <c:pt idx="48">
                  <c:v>33.511111111111092</c:v>
                </c:pt>
                <c:pt idx="49">
                  <c:v>33.642500000000013</c:v>
                </c:pt>
                <c:pt idx="50">
                  <c:v>33.952777777777754</c:v>
                </c:pt>
                <c:pt idx="51">
                  <c:v>34.046666666666546</c:v>
                </c:pt>
                <c:pt idx="52">
                  <c:v>34.193333333333356</c:v>
                </c:pt>
                <c:pt idx="53">
                  <c:v>34.290555555555578</c:v>
                </c:pt>
                <c:pt idx="54">
                  <c:v>34.408055555555542</c:v>
                </c:pt>
                <c:pt idx="55">
                  <c:v>34.476111111111102</c:v>
                </c:pt>
                <c:pt idx="56">
                  <c:v>34.660833333333315</c:v>
                </c:pt>
                <c:pt idx="57">
                  <c:v>34.779722222222212</c:v>
                </c:pt>
                <c:pt idx="58">
                  <c:v>35.080555555555534</c:v>
                </c:pt>
                <c:pt idx="59">
                  <c:v>35.369999999999983</c:v>
                </c:pt>
                <c:pt idx="60">
                  <c:v>35.467222222222205</c:v>
                </c:pt>
                <c:pt idx="61">
                  <c:v>35.650277777777745</c:v>
                </c:pt>
                <c:pt idx="62">
                  <c:v>35.773333333333312</c:v>
                </c:pt>
                <c:pt idx="63">
                  <c:v>35.881666666666533</c:v>
                </c:pt>
                <c:pt idx="64">
                  <c:v>36.342499999999987</c:v>
                </c:pt>
                <c:pt idx="65">
                  <c:v>37.439166666666587</c:v>
                </c:pt>
                <c:pt idx="66">
                  <c:v>37.748333333333356</c:v>
                </c:pt>
                <c:pt idx="67">
                  <c:v>37.992500000000021</c:v>
                </c:pt>
                <c:pt idx="68">
                  <c:v>39.695277777777783</c:v>
                </c:pt>
                <c:pt idx="69">
                  <c:v>39.918333333333337</c:v>
                </c:pt>
                <c:pt idx="70">
                  <c:v>40.920833333333334</c:v>
                </c:pt>
                <c:pt idx="71">
                  <c:v>41.014166666666576</c:v>
                </c:pt>
                <c:pt idx="72">
                  <c:v>41.148333333333333</c:v>
                </c:pt>
                <c:pt idx="73">
                  <c:v>41.251944444444398</c:v>
                </c:pt>
                <c:pt idx="74">
                  <c:v>41.418055555555554</c:v>
                </c:pt>
                <c:pt idx="75">
                  <c:v>41.648611111111116</c:v>
                </c:pt>
                <c:pt idx="76">
                  <c:v>41.782222222222231</c:v>
                </c:pt>
                <c:pt idx="77">
                  <c:v>41.825277777777778</c:v>
                </c:pt>
                <c:pt idx="78">
                  <c:v>42.018611111111106</c:v>
                </c:pt>
                <c:pt idx="79">
                  <c:v>42.170555555555559</c:v>
                </c:pt>
                <c:pt idx="80">
                  <c:v>42.398611111111109</c:v>
                </c:pt>
                <c:pt idx="81">
                  <c:v>42.491666666666561</c:v>
                </c:pt>
                <c:pt idx="82">
                  <c:v>42.618611111111107</c:v>
                </c:pt>
                <c:pt idx="83">
                  <c:v>42.786666666666576</c:v>
                </c:pt>
                <c:pt idx="84">
                  <c:v>42.874444444444364</c:v>
                </c:pt>
                <c:pt idx="85">
                  <c:v>43.048888888888882</c:v>
                </c:pt>
                <c:pt idx="86">
                  <c:v>43.125833333333318</c:v>
                </c:pt>
                <c:pt idx="87">
                  <c:v>43.220833333333317</c:v>
                </c:pt>
                <c:pt idx="88">
                  <c:v>43.414166666666546</c:v>
                </c:pt>
                <c:pt idx="89">
                  <c:v>43.614999999999981</c:v>
                </c:pt>
                <c:pt idx="90">
                  <c:v>43.776944444444425</c:v>
                </c:pt>
                <c:pt idx="91">
                  <c:v>43.8947222222222</c:v>
                </c:pt>
                <c:pt idx="92">
                  <c:v>43.959722222222197</c:v>
                </c:pt>
                <c:pt idx="93">
                  <c:v>44.14527777777775</c:v>
                </c:pt>
                <c:pt idx="94">
                  <c:v>44.517777777777745</c:v>
                </c:pt>
                <c:pt idx="95">
                  <c:v>44.88499999999997</c:v>
                </c:pt>
                <c:pt idx="96">
                  <c:v>45.055555555555529</c:v>
                </c:pt>
                <c:pt idx="97">
                  <c:v>45.179722222222203</c:v>
                </c:pt>
                <c:pt idx="98">
                  <c:v>45.399166666666588</c:v>
                </c:pt>
                <c:pt idx="99">
                  <c:v>45.656388888888863</c:v>
                </c:pt>
                <c:pt idx="100">
                  <c:v>45.942499999999981</c:v>
                </c:pt>
                <c:pt idx="101">
                  <c:v>46.047777777777746</c:v>
                </c:pt>
                <c:pt idx="102">
                  <c:v>46.246944444444395</c:v>
                </c:pt>
                <c:pt idx="103">
                  <c:v>46.558611111111084</c:v>
                </c:pt>
                <c:pt idx="104">
                  <c:v>47.220833333333303</c:v>
                </c:pt>
                <c:pt idx="105">
                  <c:v>47.494722222222201</c:v>
                </c:pt>
                <c:pt idx="106">
                  <c:v>47.589444444444354</c:v>
                </c:pt>
                <c:pt idx="107">
                  <c:v>47.651666666666536</c:v>
                </c:pt>
                <c:pt idx="108">
                  <c:v>48.210000000000008</c:v>
                </c:pt>
                <c:pt idx="109">
                  <c:v>48.448333333333309</c:v>
                </c:pt>
                <c:pt idx="110">
                  <c:v>48.595000000000006</c:v>
                </c:pt>
                <c:pt idx="111">
                  <c:v>49.113055555555526</c:v>
                </c:pt>
                <c:pt idx="112">
                  <c:v>50.406666666666538</c:v>
                </c:pt>
                <c:pt idx="113">
                  <c:v>50.530000000000008</c:v>
                </c:pt>
                <c:pt idx="114">
                  <c:v>50.609166666666574</c:v>
                </c:pt>
                <c:pt idx="115">
                  <c:v>50.881111111111075</c:v>
                </c:pt>
                <c:pt idx="116">
                  <c:v>51.008888888888862</c:v>
                </c:pt>
                <c:pt idx="117">
                  <c:v>51.095000000000006</c:v>
                </c:pt>
                <c:pt idx="118">
                  <c:v>51.248611111111082</c:v>
                </c:pt>
                <c:pt idx="119">
                  <c:v>51.269722222222228</c:v>
                </c:pt>
                <c:pt idx="120">
                  <c:v>51.27000000000001</c:v>
                </c:pt>
                <c:pt idx="121">
                  <c:v>51.457777777777707</c:v>
                </c:pt>
                <c:pt idx="122">
                  <c:v>51.673888888888861</c:v>
                </c:pt>
                <c:pt idx="123">
                  <c:v>51.779166666666583</c:v>
                </c:pt>
                <c:pt idx="124">
                  <c:v>52.011111111111077</c:v>
                </c:pt>
                <c:pt idx="125">
                  <c:v>52.298611111111114</c:v>
                </c:pt>
                <c:pt idx="126">
                  <c:v>52.441944444444353</c:v>
                </c:pt>
                <c:pt idx="127">
                  <c:v>52.622222222222213</c:v>
                </c:pt>
                <c:pt idx="128">
                  <c:v>52.893333333333302</c:v>
                </c:pt>
                <c:pt idx="129">
                  <c:v>53.042777777777751</c:v>
                </c:pt>
                <c:pt idx="130">
                  <c:v>53.609722222222189</c:v>
                </c:pt>
                <c:pt idx="131">
                  <c:v>53.909722222222186</c:v>
                </c:pt>
                <c:pt idx="132">
                  <c:v>54.176388888888887</c:v>
                </c:pt>
                <c:pt idx="133">
                  <c:v>54.29138888888891</c:v>
                </c:pt>
                <c:pt idx="134">
                  <c:v>55.862777777777751</c:v>
                </c:pt>
                <c:pt idx="135">
                  <c:v>56.00666666666654</c:v>
                </c:pt>
                <c:pt idx="136">
                  <c:v>56.237499999999969</c:v>
                </c:pt>
                <c:pt idx="137">
                  <c:v>56.356944444444345</c:v>
                </c:pt>
                <c:pt idx="138">
                  <c:v>56.786666666666562</c:v>
                </c:pt>
                <c:pt idx="139">
                  <c:v>56.943333333333307</c:v>
                </c:pt>
                <c:pt idx="140">
                  <c:v>56.982777777777748</c:v>
                </c:pt>
                <c:pt idx="141">
                  <c:v>57.33138888888886</c:v>
                </c:pt>
                <c:pt idx="142">
                  <c:v>57.377777777777744</c:v>
                </c:pt>
                <c:pt idx="143">
                  <c:v>58.448055555555527</c:v>
                </c:pt>
                <c:pt idx="144">
                  <c:v>58.694444444444379</c:v>
                </c:pt>
                <c:pt idx="145">
                  <c:v>58.807499999999955</c:v>
                </c:pt>
                <c:pt idx="146">
                  <c:v>58.948611111111084</c:v>
                </c:pt>
                <c:pt idx="147">
                  <c:v>59.083333333333307</c:v>
                </c:pt>
                <c:pt idx="148">
                  <c:v>59.208333333333343</c:v>
                </c:pt>
                <c:pt idx="149">
                  <c:v>59.333611111111075</c:v>
                </c:pt>
                <c:pt idx="150">
                  <c:v>59.471111111111085</c:v>
                </c:pt>
                <c:pt idx="151">
                  <c:v>59.549722222222201</c:v>
                </c:pt>
                <c:pt idx="152">
                  <c:v>59.721666666666565</c:v>
                </c:pt>
                <c:pt idx="153">
                  <c:v>59.762500000000017</c:v>
                </c:pt>
                <c:pt idx="154">
                  <c:v>59.90138888888886</c:v>
                </c:pt>
                <c:pt idx="155">
                  <c:v>60.055555555555529</c:v>
                </c:pt>
                <c:pt idx="156">
                  <c:v>60.182777777777751</c:v>
                </c:pt>
                <c:pt idx="157">
                  <c:v>60.241944444444378</c:v>
                </c:pt>
                <c:pt idx="158">
                  <c:v>60.507777777777747</c:v>
                </c:pt>
                <c:pt idx="159">
                  <c:v>60.629444444444395</c:v>
                </c:pt>
                <c:pt idx="160">
                  <c:v>60.684444444444352</c:v>
                </c:pt>
                <c:pt idx="161">
                  <c:v>61.056388888888861</c:v>
                </c:pt>
                <c:pt idx="162">
                  <c:v>61.119722222222187</c:v>
                </c:pt>
                <c:pt idx="163">
                  <c:v>61.369166666666558</c:v>
                </c:pt>
                <c:pt idx="164">
                  <c:v>61.616388888888885</c:v>
                </c:pt>
                <c:pt idx="165">
                  <c:v>61.895277777777743</c:v>
                </c:pt>
                <c:pt idx="166">
                  <c:v>62.123888888888892</c:v>
                </c:pt>
                <c:pt idx="167">
                  <c:v>62.262777777777785</c:v>
                </c:pt>
                <c:pt idx="168">
                  <c:v>62.437222222222196</c:v>
                </c:pt>
                <c:pt idx="169">
                  <c:v>62.619722222222201</c:v>
                </c:pt>
                <c:pt idx="170">
                  <c:v>62.803611111111074</c:v>
                </c:pt>
                <c:pt idx="171">
                  <c:v>62.928055555555531</c:v>
                </c:pt>
                <c:pt idx="172">
                  <c:v>63.206944444444396</c:v>
                </c:pt>
                <c:pt idx="173">
                  <c:v>63.354444444444326</c:v>
                </c:pt>
                <c:pt idx="174">
                  <c:v>63.459166666666562</c:v>
                </c:pt>
                <c:pt idx="175">
                  <c:v>63.630555555555532</c:v>
                </c:pt>
                <c:pt idx="176">
                  <c:v>63.929166666666589</c:v>
                </c:pt>
                <c:pt idx="177">
                  <c:v>64.009999999999977</c:v>
                </c:pt>
                <c:pt idx="178">
                  <c:v>64.088333333333196</c:v>
                </c:pt>
                <c:pt idx="179">
                  <c:v>64.259166666666644</c:v>
                </c:pt>
                <c:pt idx="180">
                  <c:v>64.511111111111092</c:v>
                </c:pt>
                <c:pt idx="181">
                  <c:v>64.630277777777749</c:v>
                </c:pt>
                <c:pt idx="182">
                  <c:v>64.719722222222217</c:v>
                </c:pt>
                <c:pt idx="183">
                  <c:v>64.789444444444442</c:v>
                </c:pt>
                <c:pt idx="184">
                  <c:v>64.796944444444463</c:v>
                </c:pt>
                <c:pt idx="185">
                  <c:v>65.013333333333279</c:v>
                </c:pt>
                <c:pt idx="186">
                  <c:v>65.317777777777778</c:v>
                </c:pt>
                <c:pt idx="187">
                  <c:v>65.531666666666695</c:v>
                </c:pt>
                <c:pt idx="188">
                  <c:v>65.800277777777779</c:v>
                </c:pt>
                <c:pt idx="189">
                  <c:v>66.041111111111121</c:v>
                </c:pt>
                <c:pt idx="190">
                  <c:v>66.220000000000013</c:v>
                </c:pt>
                <c:pt idx="191">
                  <c:v>66.448611111111134</c:v>
                </c:pt>
                <c:pt idx="192">
                  <c:v>66.569999999999993</c:v>
                </c:pt>
                <c:pt idx="193">
                  <c:v>67.120277777777758</c:v>
                </c:pt>
                <c:pt idx="194">
                  <c:v>67.2302777777778</c:v>
                </c:pt>
                <c:pt idx="195">
                  <c:v>68.201666666666696</c:v>
                </c:pt>
                <c:pt idx="196">
                  <c:v>68.33416666666669</c:v>
                </c:pt>
                <c:pt idx="197">
                  <c:v>68.446388888888919</c:v>
                </c:pt>
                <c:pt idx="198">
                  <c:v>68.704722222222273</c:v>
                </c:pt>
                <c:pt idx="199">
                  <c:v>68.943888888888878</c:v>
                </c:pt>
                <c:pt idx="200">
                  <c:v>69.090277777777814</c:v>
                </c:pt>
                <c:pt idx="201">
                  <c:v>69.179722222222154</c:v>
                </c:pt>
                <c:pt idx="202">
                  <c:v>69.418611111111133</c:v>
                </c:pt>
                <c:pt idx="203">
                  <c:v>69.572222222222209</c:v>
                </c:pt>
                <c:pt idx="204">
                  <c:v>69.701666666666696</c:v>
                </c:pt>
                <c:pt idx="205">
                  <c:v>69.93805555555555</c:v>
                </c:pt>
                <c:pt idx="206">
                  <c:v>70.057222222222236</c:v>
                </c:pt>
                <c:pt idx="207">
                  <c:v>70.281666666666695</c:v>
                </c:pt>
                <c:pt idx="208">
                  <c:v>70.435833333333349</c:v>
                </c:pt>
                <c:pt idx="209">
                  <c:v>70.811944444444464</c:v>
                </c:pt>
                <c:pt idx="210">
                  <c:v>70.947777777777787</c:v>
                </c:pt>
                <c:pt idx="211">
                  <c:v>71.22583333333327</c:v>
                </c:pt>
                <c:pt idx="212">
                  <c:v>71.342500000000015</c:v>
                </c:pt>
                <c:pt idx="213">
                  <c:v>71.7</c:v>
                </c:pt>
                <c:pt idx="214">
                  <c:v>72.103333333333225</c:v>
                </c:pt>
                <c:pt idx="215">
                  <c:v>72.455000000000013</c:v>
                </c:pt>
                <c:pt idx="216">
                  <c:v>72.537222222222226</c:v>
                </c:pt>
                <c:pt idx="217">
                  <c:v>72.711944444444512</c:v>
                </c:pt>
                <c:pt idx="218">
                  <c:v>73.092222222222233</c:v>
                </c:pt>
                <c:pt idx="219">
                  <c:v>73.351944444444442</c:v>
                </c:pt>
                <c:pt idx="220">
                  <c:v>73.536944444444444</c:v>
                </c:pt>
                <c:pt idx="221">
                  <c:v>74.318333333333271</c:v>
                </c:pt>
                <c:pt idx="222">
                  <c:v>74.660277777777779</c:v>
                </c:pt>
                <c:pt idx="223">
                  <c:v>75.018611111111113</c:v>
                </c:pt>
                <c:pt idx="224">
                  <c:v>75.574722222222178</c:v>
                </c:pt>
                <c:pt idx="225">
                  <c:v>75.785833333333272</c:v>
                </c:pt>
                <c:pt idx="226">
                  <c:v>75.918055555555569</c:v>
                </c:pt>
                <c:pt idx="227">
                  <c:v>77.511666666666727</c:v>
                </c:pt>
                <c:pt idx="228">
                  <c:v>77.996944444444466</c:v>
                </c:pt>
                <c:pt idx="229">
                  <c:v>78.206666666666692</c:v>
                </c:pt>
                <c:pt idx="230">
                  <c:v>78.980000000000047</c:v>
                </c:pt>
                <c:pt idx="231">
                  <c:v>79.212777777777788</c:v>
                </c:pt>
                <c:pt idx="232">
                  <c:v>79.711111111111165</c:v>
                </c:pt>
                <c:pt idx="233">
                  <c:v>79.713055555555599</c:v>
                </c:pt>
                <c:pt idx="234">
                  <c:v>79.92388888888884</c:v>
                </c:pt>
                <c:pt idx="235">
                  <c:v>80.111111111111157</c:v>
                </c:pt>
                <c:pt idx="236">
                  <c:v>80.252777777777695</c:v>
                </c:pt>
                <c:pt idx="237">
                  <c:v>80.253611111111155</c:v>
                </c:pt>
                <c:pt idx="238">
                  <c:v>80.416388888888918</c:v>
                </c:pt>
                <c:pt idx="239">
                  <c:v>80.699444444444481</c:v>
                </c:pt>
                <c:pt idx="240">
                  <c:v>80.933333333333351</c:v>
                </c:pt>
                <c:pt idx="241">
                  <c:v>84.72972222222225</c:v>
                </c:pt>
                <c:pt idx="242">
                  <c:v>84.888611111111118</c:v>
                </c:pt>
                <c:pt idx="243">
                  <c:v>85.023055555555558</c:v>
                </c:pt>
                <c:pt idx="244">
                  <c:v>85.195277777777818</c:v>
                </c:pt>
                <c:pt idx="245">
                  <c:v>85.217777777777812</c:v>
                </c:pt>
                <c:pt idx="246">
                  <c:v>85.328611111111158</c:v>
                </c:pt>
                <c:pt idx="247">
                  <c:v>85.553888888888807</c:v>
                </c:pt>
                <c:pt idx="248">
                  <c:v>85.957500000000067</c:v>
                </c:pt>
                <c:pt idx="249">
                  <c:v>86.120277777777758</c:v>
                </c:pt>
                <c:pt idx="250">
                  <c:v>86.238055555555533</c:v>
                </c:pt>
                <c:pt idx="251">
                  <c:v>86.298611111111157</c:v>
                </c:pt>
                <c:pt idx="252">
                  <c:v>86.597500000000096</c:v>
                </c:pt>
                <c:pt idx="253">
                  <c:v>86.866388888888835</c:v>
                </c:pt>
                <c:pt idx="254">
                  <c:v>87.142777777777724</c:v>
                </c:pt>
                <c:pt idx="255">
                  <c:v>87.204722222222287</c:v>
                </c:pt>
                <c:pt idx="256">
                  <c:v>87.385833333333267</c:v>
                </c:pt>
                <c:pt idx="257">
                  <c:v>87.653888888888815</c:v>
                </c:pt>
                <c:pt idx="258">
                  <c:v>87.859722222222288</c:v>
                </c:pt>
                <c:pt idx="259">
                  <c:v>88.176666666666719</c:v>
                </c:pt>
                <c:pt idx="260">
                  <c:v>88.396388888888836</c:v>
                </c:pt>
                <c:pt idx="261">
                  <c:v>88.487222222222371</c:v>
                </c:pt>
                <c:pt idx="262">
                  <c:v>88.742777777777818</c:v>
                </c:pt>
                <c:pt idx="263">
                  <c:v>88.841388888888901</c:v>
                </c:pt>
                <c:pt idx="264">
                  <c:v>88.910277777777864</c:v>
                </c:pt>
                <c:pt idx="265">
                  <c:v>89.055277777777818</c:v>
                </c:pt>
                <c:pt idx="266">
                  <c:v>89.241111111111195</c:v>
                </c:pt>
                <c:pt idx="267">
                  <c:v>89.449722222222306</c:v>
                </c:pt>
                <c:pt idx="268">
                  <c:v>89.665277777777803</c:v>
                </c:pt>
                <c:pt idx="269">
                  <c:v>89.923611111111214</c:v>
                </c:pt>
                <c:pt idx="270">
                  <c:v>90.044444444444565</c:v>
                </c:pt>
                <c:pt idx="271">
                  <c:v>90.226944444444555</c:v>
                </c:pt>
                <c:pt idx="272">
                  <c:v>90.397222222222325</c:v>
                </c:pt>
                <c:pt idx="273">
                  <c:v>90.634722222222308</c:v>
                </c:pt>
                <c:pt idx="274">
                  <c:v>90.911111111111225</c:v>
                </c:pt>
                <c:pt idx="275">
                  <c:v>91.089444444444538</c:v>
                </c:pt>
                <c:pt idx="276">
                  <c:v>91.238611111111183</c:v>
                </c:pt>
                <c:pt idx="277">
                  <c:v>91.361944444444532</c:v>
                </c:pt>
                <c:pt idx="278">
                  <c:v>91.749166666666767</c:v>
                </c:pt>
                <c:pt idx="279">
                  <c:v>91.806388888888847</c:v>
                </c:pt>
                <c:pt idx="280">
                  <c:v>92.161111111111182</c:v>
                </c:pt>
                <c:pt idx="281">
                  <c:v>92.226388888888849</c:v>
                </c:pt>
                <c:pt idx="282">
                  <c:v>92.416388888888918</c:v>
                </c:pt>
                <c:pt idx="283">
                  <c:v>92.695555555555572</c:v>
                </c:pt>
                <c:pt idx="284">
                  <c:v>92.811388888888899</c:v>
                </c:pt>
                <c:pt idx="285">
                  <c:v>92.955000000000084</c:v>
                </c:pt>
                <c:pt idx="286">
                  <c:v>93.100555555555573</c:v>
                </c:pt>
                <c:pt idx="287">
                  <c:v>93.19194444444453</c:v>
                </c:pt>
                <c:pt idx="288">
                  <c:v>93.305555555555571</c:v>
                </c:pt>
                <c:pt idx="289">
                  <c:v>93.462777777777859</c:v>
                </c:pt>
                <c:pt idx="290">
                  <c:v>93.708055555555589</c:v>
                </c:pt>
                <c:pt idx="291">
                  <c:v>93.865555555555588</c:v>
                </c:pt>
                <c:pt idx="292">
                  <c:v>94.105833333333294</c:v>
                </c:pt>
                <c:pt idx="293">
                  <c:v>94.283611111111185</c:v>
                </c:pt>
                <c:pt idx="294">
                  <c:v>94.548055555555578</c:v>
                </c:pt>
                <c:pt idx="295">
                  <c:v>94.685833333333278</c:v>
                </c:pt>
                <c:pt idx="296">
                  <c:v>94.910000000000096</c:v>
                </c:pt>
                <c:pt idx="297">
                  <c:v>95.098333333333358</c:v>
                </c:pt>
                <c:pt idx="298">
                  <c:v>95.241388888888949</c:v>
                </c:pt>
                <c:pt idx="299">
                  <c:v>95.396388888888836</c:v>
                </c:pt>
                <c:pt idx="300">
                  <c:v>95.514722222222304</c:v>
                </c:pt>
                <c:pt idx="301">
                  <c:v>95.624722222222289</c:v>
                </c:pt>
                <c:pt idx="302">
                  <c:v>95.709444444444529</c:v>
                </c:pt>
                <c:pt idx="303">
                  <c:v>95.912222222222326</c:v>
                </c:pt>
                <c:pt idx="304">
                  <c:v>96.059722222222248</c:v>
                </c:pt>
                <c:pt idx="305">
                  <c:v>96.141666666666765</c:v>
                </c:pt>
                <c:pt idx="306">
                  <c:v>96.287500000000094</c:v>
                </c:pt>
                <c:pt idx="307">
                  <c:v>96.398055555555558</c:v>
                </c:pt>
                <c:pt idx="308">
                  <c:v>96.506388888888836</c:v>
                </c:pt>
                <c:pt idx="309">
                  <c:v>96.656388888888827</c:v>
                </c:pt>
                <c:pt idx="310">
                  <c:v>96.917222222222406</c:v>
                </c:pt>
                <c:pt idx="311">
                  <c:v>97.157500000000084</c:v>
                </c:pt>
                <c:pt idx="312">
                  <c:v>97.438888888888869</c:v>
                </c:pt>
                <c:pt idx="313">
                  <c:v>97.53527777777785</c:v>
                </c:pt>
                <c:pt idx="314">
                  <c:v>97.664166666666745</c:v>
                </c:pt>
                <c:pt idx="315">
                  <c:v>97.793888888888958</c:v>
                </c:pt>
                <c:pt idx="316">
                  <c:v>97.993611111111193</c:v>
                </c:pt>
                <c:pt idx="317">
                  <c:v>98.315000000000083</c:v>
                </c:pt>
                <c:pt idx="318">
                  <c:v>98.459166666666746</c:v>
                </c:pt>
                <c:pt idx="319">
                  <c:v>98.604444444444511</c:v>
                </c:pt>
                <c:pt idx="320">
                  <c:v>98.624722222222289</c:v>
                </c:pt>
                <c:pt idx="321">
                  <c:v>98.777222222222306</c:v>
                </c:pt>
                <c:pt idx="322">
                  <c:v>98.985277777777853</c:v>
                </c:pt>
                <c:pt idx="323">
                  <c:v>99.35111111111118</c:v>
                </c:pt>
                <c:pt idx="324">
                  <c:v>99.538055555555573</c:v>
                </c:pt>
                <c:pt idx="325">
                  <c:v>99.607777777777784</c:v>
                </c:pt>
                <c:pt idx="326">
                  <c:v>99.770277777777849</c:v>
                </c:pt>
                <c:pt idx="327">
                  <c:v>99.93305555555564</c:v>
                </c:pt>
                <c:pt idx="328">
                  <c:v>99.961944444444526</c:v>
                </c:pt>
                <c:pt idx="329">
                  <c:v>100.14750000000009</c:v>
                </c:pt>
                <c:pt idx="330">
                  <c:v>100.42777777777785</c:v>
                </c:pt>
                <c:pt idx="331">
                  <c:v>100.67250000000001</c:v>
                </c:pt>
                <c:pt idx="332">
                  <c:v>100.7463888888889</c:v>
                </c:pt>
                <c:pt idx="333">
                  <c:v>100.87638888888883</c:v>
                </c:pt>
                <c:pt idx="334">
                  <c:v>101.12500000000001</c:v>
                </c:pt>
                <c:pt idx="335">
                  <c:v>101.77861111111118</c:v>
                </c:pt>
                <c:pt idx="336">
                  <c:v>101.90416666666682</c:v>
                </c:pt>
                <c:pt idx="337">
                  <c:v>102.02388888888886</c:v>
                </c:pt>
                <c:pt idx="338">
                  <c:v>102.18277777777773</c:v>
                </c:pt>
                <c:pt idx="339">
                  <c:v>102.5627777777778</c:v>
                </c:pt>
                <c:pt idx="340">
                  <c:v>103.14527777777788</c:v>
                </c:pt>
                <c:pt idx="341">
                  <c:v>103.34777777777788</c:v>
                </c:pt>
                <c:pt idx="342">
                  <c:v>105.26944444444456</c:v>
                </c:pt>
                <c:pt idx="343">
                  <c:v>105.44444444444461</c:v>
                </c:pt>
                <c:pt idx="344">
                  <c:v>105.72805555555558</c:v>
                </c:pt>
                <c:pt idx="345">
                  <c:v>105.99500000000012</c:v>
                </c:pt>
                <c:pt idx="346">
                  <c:v>106.13416666666679</c:v>
                </c:pt>
                <c:pt idx="347">
                  <c:v>106.53861111111121</c:v>
                </c:pt>
                <c:pt idx="348">
                  <c:v>106.72416666666679</c:v>
                </c:pt>
                <c:pt idx="349">
                  <c:v>106.88305555555559</c:v>
                </c:pt>
                <c:pt idx="350">
                  <c:v>106.98138888888893</c:v>
                </c:pt>
                <c:pt idx="351">
                  <c:v>107.14777777777788</c:v>
                </c:pt>
                <c:pt idx="352">
                  <c:v>107.26111111111122</c:v>
                </c:pt>
                <c:pt idx="353">
                  <c:v>107.34694444444456</c:v>
                </c:pt>
                <c:pt idx="354">
                  <c:v>107.51638888888893</c:v>
                </c:pt>
                <c:pt idx="355">
                  <c:v>107.69722222222236</c:v>
                </c:pt>
                <c:pt idx="356">
                  <c:v>107.87027777777782</c:v>
                </c:pt>
                <c:pt idx="357">
                  <c:v>108.00861111111121</c:v>
                </c:pt>
                <c:pt idx="358">
                  <c:v>108.06500000000011</c:v>
                </c:pt>
                <c:pt idx="359">
                  <c:v>108.24722222222243</c:v>
                </c:pt>
                <c:pt idx="360">
                  <c:v>108.51472222222233</c:v>
                </c:pt>
                <c:pt idx="361">
                  <c:v>108.62944444444449</c:v>
                </c:pt>
                <c:pt idx="362">
                  <c:v>108.73166666666685</c:v>
                </c:pt>
                <c:pt idx="363">
                  <c:v>108.75722222222241</c:v>
                </c:pt>
                <c:pt idx="364">
                  <c:v>109.00694444444456</c:v>
                </c:pt>
                <c:pt idx="365">
                  <c:v>109.13222222222234</c:v>
                </c:pt>
                <c:pt idx="366">
                  <c:v>109.16944444444457</c:v>
                </c:pt>
                <c:pt idx="367">
                  <c:v>109.16972222222235</c:v>
                </c:pt>
                <c:pt idx="368">
                  <c:v>109.50944444444457</c:v>
                </c:pt>
                <c:pt idx="369">
                  <c:v>109.73861111111123</c:v>
                </c:pt>
                <c:pt idx="370">
                  <c:v>109.88972222222228</c:v>
                </c:pt>
                <c:pt idx="371">
                  <c:v>109.92305555555565</c:v>
                </c:pt>
                <c:pt idx="372">
                  <c:v>110.02666666666677</c:v>
                </c:pt>
                <c:pt idx="373">
                  <c:v>110.39555555555565</c:v>
                </c:pt>
                <c:pt idx="374">
                  <c:v>110.62916666666678</c:v>
                </c:pt>
                <c:pt idx="375">
                  <c:v>110.77694444444455</c:v>
                </c:pt>
                <c:pt idx="376">
                  <c:v>110.8752777777778</c:v>
                </c:pt>
                <c:pt idx="377">
                  <c:v>111.0500000000001</c:v>
                </c:pt>
                <c:pt idx="378">
                  <c:v>111.15277777777773</c:v>
                </c:pt>
                <c:pt idx="379">
                  <c:v>111.6786111111111</c:v>
                </c:pt>
                <c:pt idx="380">
                  <c:v>111.93611111111119</c:v>
                </c:pt>
                <c:pt idx="381">
                  <c:v>112.06361111111119</c:v>
                </c:pt>
                <c:pt idx="382">
                  <c:v>112.23416666666679</c:v>
                </c:pt>
                <c:pt idx="383">
                  <c:v>112.46638888888889</c:v>
                </c:pt>
                <c:pt idx="384">
                  <c:v>112.57250000000005</c:v>
                </c:pt>
                <c:pt idx="385">
                  <c:v>112.81222222222227</c:v>
                </c:pt>
                <c:pt idx="386">
                  <c:v>113.15333333333326</c:v>
                </c:pt>
                <c:pt idx="387">
                  <c:v>113.24916666666672</c:v>
                </c:pt>
                <c:pt idx="388">
                  <c:v>113.43638888888886</c:v>
                </c:pt>
                <c:pt idx="389">
                  <c:v>113.54777777777781</c:v>
                </c:pt>
                <c:pt idx="390">
                  <c:v>113.75055555555558</c:v>
                </c:pt>
                <c:pt idx="391">
                  <c:v>114.05805555555553</c:v>
                </c:pt>
                <c:pt idx="392">
                  <c:v>114.07361111111115</c:v>
                </c:pt>
                <c:pt idx="393">
                  <c:v>114.29000000000003</c:v>
                </c:pt>
                <c:pt idx="394">
                  <c:v>114.51000000000003</c:v>
                </c:pt>
                <c:pt idx="395">
                  <c:v>114.6133333333333</c:v>
                </c:pt>
                <c:pt idx="396">
                  <c:v>114.66972222222225</c:v>
                </c:pt>
                <c:pt idx="397">
                  <c:v>114.95666666666672</c:v>
                </c:pt>
                <c:pt idx="398">
                  <c:v>115.11500000000004</c:v>
                </c:pt>
                <c:pt idx="399">
                  <c:v>115.19444444444449</c:v>
                </c:pt>
                <c:pt idx="400">
                  <c:v>115.43333333333338</c:v>
                </c:pt>
                <c:pt idx="401">
                  <c:v>115.72638888888881</c:v>
                </c:pt>
                <c:pt idx="402">
                  <c:v>115.98666666666672</c:v>
                </c:pt>
                <c:pt idx="403">
                  <c:v>116.11194444444449</c:v>
                </c:pt>
                <c:pt idx="404">
                  <c:v>116.30333333333331</c:v>
                </c:pt>
                <c:pt idx="405">
                  <c:v>116.41333333333338</c:v>
                </c:pt>
                <c:pt idx="406">
                  <c:v>116.59611111111116</c:v>
                </c:pt>
                <c:pt idx="407">
                  <c:v>116.74694444444449</c:v>
                </c:pt>
                <c:pt idx="408">
                  <c:v>116.87833333333325</c:v>
                </c:pt>
                <c:pt idx="409">
                  <c:v>117.01611111111116</c:v>
                </c:pt>
                <c:pt idx="410">
                  <c:v>117.12833333333325</c:v>
                </c:pt>
                <c:pt idx="411">
                  <c:v>117.18083333333331</c:v>
                </c:pt>
                <c:pt idx="412">
                  <c:v>117.48694444444449</c:v>
                </c:pt>
                <c:pt idx="413">
                  <c:v>117.67249999999997</c:v>
                </c:pt>
                <c:pt idx="414">
                  <c:v>117.9891666666667</c:v>
                </c:pt>
                <c:pt idx="415">
                  <c:v>118.01833333333335</c:v>
                </c:pt>
                <c:pt idx="416">
                  <c:v>118.23333333333338</c:v>
                </c:pt>
                <c:pt idx="417">
                  <c:v>118.34333333333338</c:v>
                </c:pt>
                <c:pt idx="418">
                  <c:v>118.39250000000004</c:v>
                </c:pt>
                <c:pt idx="419">
                  <c:v>118.57777777777774</c:v>
                </c:pt>
                <c:pt idx="420">
                  <c:v>118.63972222222225</c:v>
                </c:pt>
                <c:pt idx="421">
                  <c:v>118.8033333333333</c:v>
                </c:pt>
                <c:pt idx="422">
                  <c:v>119.0066666666667</c:v>
                </c:pt>
                <c:pt idx="423">
                  <c:v>119.08750000000003</c:v>
                </c:pt>
                <c:pt idx="424">
                  <c:v>119.23305555555558</c:v>
                </c:pt>
                <c:pt idx="425">
                  <c:v>119.53416666666672</c:v>
                </c:pt>
                <c:pt idx="426">
                  <c:v>119.63722222222226</c:v>
                </c:pt>
                <c:pt idx="427">
                  <c:v>119.95861111111115</c:v>
                </c:pt>
                <c:pt idx="428">
                  <c:v>120.09722222222234</c:v>
                </c:pt>
                <c:pt idx="429">
                  <c:v>120.13527777777776</c:v>
                </c:pt>
                <c:pt idx="430">
                  <c:v>120.1369444444445</c:v>
                </c:pt>
                <c:pt idx="431">
                  <c:v>120.38555555555554</c:v>
                </c:pt>
                <c:pt idx="432">
                  <c:v>120.70166666666672</c:v>
                </c:pt>
                <c:pt idx="433">
                  <c:v>120.90777777777784</c:v>
                </c:pt>
                <c:pt idx="434">
                  <c:v>121.06055555555561</c:v>
                </c:pt>
                <c:pt idx="435">
                  <c:v>121.52361111111115</c:v>
                </c:pt>
                <c:pt idx="436">
                  <c:v>121.69500000000004</c:v>
                </c:pt>
                <c:pt idx="437">
                  <c:v>121.83694444444448</c:v>
                </c:pt>
                <c:pt idx="438">
                  <c:v>122.1483333333333</c:v>
                </c:pt>
                <c:pt idx="439">
                  <c:v>122.35611111111115</c:v>
                </c:pt>
                <c:pt idx="440">
                  <c:v>122.44694444444455</c:v>
                </c:pt>
                <c:pt idx="441">
                  <c:v>122.81444444444446</c:v>
                </c:pt>
                <c:pt idx="442">
                  <c:v>122.84250000000002</c:v>
                </c:pt>
                <c:pt idx="443">
                  <c:v>123.37222222222221</c:v>
                </c:pt>
                <c:pt idx="444">
                  <c:v>123.58416666666669</c:v>
                </c:pt>
                <c:pt idx="445">
                  <c:v>123.61222222222223</c:v>
                </c:pt>
                <c:pt idx="446">
                  <c:v>123.83138888888882</c:v>
                </c:pt>
                <c:pt idx="447">
                  <c:v>123.91944444444449</c:v>
                </c:pt>
                <c:pt idx="448">
                  <c:v>124.12555555555545</c:v>
                </c:pt>
                <c:pt idx="449">
                  <c:v>124.66027777777778</c:v>
                </c:pt>
                <c:pt idx="450">
                  <c:v>125.03277777777772</c:v>
                </c:pt>
                <c:pt idx="451">
                  <c:v>125.23333333333335</c:v>
                </c:pt>
                <c:pt idx="452">
                  <c:v>125.38083333333327</c:v>
                </c:pt>
                <c:pt idx="453">
                  <c:v>125.43583333333335</c:v>
                </c:pt>
                <c:pt idx="454">
                  <c:v>125.78333333333335</c:v>
                </c:pt>
                <c:pt idx="455">
                  <c:v>125.94583333333335</c:v>
                </c:pt>
                <c:pt idx="456">
                  <c:v>126.79638888888884</c:v>
                </c:pt>
                <c:pt idx="457">
                  <c:v>127.06222222222226</c:v>
                </c:pt>
                <c:pt idx="458">
                  <c:v>127.36555555555555</c:v>
                </c:pt>
                <c:pt idx="459">
                  <c:v>127.4702777777778</c:v>
                </c:pt>
                <c:pt idx="460">
                  <c:v>127.91250000000002</c:v>
                </c:pt>
                <c:pt idx="461">
                  <c:v>128.13500000000002</c:v>
                </c:pt>
                <c:pt idx="462">
                  <c:v>128.5588888888891</c:v>
                </c:pt>
                <c:pt idx="463">
                  <c:v>129.0880555555556</c:v>
                </c:pt>
                <c:pt idx="464">
                  <c:v>129.6444444444445</c:v>
                </c:pt>
                <c:pt idx="465">
                  <c:v>129.88250000000019</c:v>
                </c:pt>
                <c:pt idx="466">
                  <c:v>130.1263888888891</c:v>
                </c:pt>
                <c:pt idx="467">
                  <c:v>130.30388888888896</c:v>
                </c:pt>
                <c:pt idx="468">
                  <c:v>130.32833333333372</c:v>
                </c:pt>
                <c:pt idx="469">
                  <c:v>130.86277777777786</c:v>
                </c:pt>
                <c:pt idx="470">
                  <c:v>131.37250000000009</c:v>
                </c:pt>
                <c:pt idx="471">
                  <c:v>131.56527777777785</c:v>
                </c:pt>
                <c:pt idx="472">
                  <c:v>132.12166666666673</c:v>
                </c:pt>
                <c:pt idx="473">
                  <c:v>132.93805555555562</c:v>
                </c:pt>
                <c:pt idx="474">
                  <c:v>133.12972222222214</c:v>
                </c:pt>
                <c:pt idx="475">
                  <c:v>133.28500000000005</c:v>
                </c:pt>
                <c:pt idx="476">
                  <c:v>133.55500000000006</c:v>
                </c:pt>
                <c:pt idx="477">
                  <c:v>133.62666666666672</c:v>
                </c:pt>
                <c:pt idx="478">
                  <c:v>134.11722222222218</c:v>
                </c:pt>
                <c:pt idx="479">
                  <c:v>134.38361111111118</c:v>
                </c:pt>
                <c:pt idx="480">
                  <c:v>134.50888888888909</c:v>
                </c:pt>
                <c:pt idx="481">
                  <c:v>134.61388888888879</c:v>
                </c:pt>
                <c:pt idx="482">
                  <c:v>134.76361111111095</c:v>
                </c:pt>
                <c:pt idx="483">
                  <c:v>134.91194444444449</c:v>
                </c:pt>
                <c:pt idx="484">
                  <c:v>134.95777777777784</c:v>
                </c:pt>
                <c:pt idx="485">
                  <c:v>135.09305555555548</c:v>
                </c:pt>
                <c:pt idx="486">
                  <c:v>135.20638888888897</c:v>
                </c:pt>
                <c:pt idx="487">
                  <c:v>135.39055555555558</c:v>
                </c:pt>
                <c:pt idx="488">
                  <c:v>135.43166666666676</c:v>
                </c:pt>
                <c:pt idx="489">
                  <c:v>135.61972222222212</c:v>
                </c:pt>
                <c:pt idx="490">
                  <c:v>135.70888888888899</c:v>
                </c:pt>
                <c:pt idx="491">
                  <c:v>135.83972222222232</c:v>
                </c:pt>
                <c:pt idx="492">
                  <c:v>135.92138888888928</c:v>
                </c:pt>
                <c:pt idx="493">
                  <c:v>136.09416666666678</c:v>
                </c:pt>
                <c:pt idx="494">
                  <c:v>136.13194444444457</c:v>
                </c:pt>
                <c:pt idx="495">
                  <c:v>136.38138888888932</c:v>
                </c:pt>
                <c:pt idx="496">
                  <c:v>136.4752777777779</c:v>
                </c:pt>
                <c:pt idx="497">
                  <c:v>136.58666666666679</c:v>
                </c:pt>
                <c:pt idx="498">
                  <c:v>136.59944444444457</c:v>
                </c:pt>
                <c:pt idx="499">
                  <c:v>136.88222222222248</c:v>
                </c:pt>
                <c:pt idx="500">
                  <c:v>136.96305555555554</c:v>
                </c:pt>
                <c:pt idx="501">
                  <c:v>137.06916666666675</c:v>
                </c:pt>
                <c:pt idx="502">
                  <c:v>137.35972222222236</c:v>
                </c:pt>
                <c:pt idx="503">
                  <c:v>137.39055555555558</c:v>
                </c:pt>
                <c:pt idx="504">
                  <c:v>137.6655555555555</c:v>
                </c:pt>
                <c:pt idx="505">
                  <c:v>137.88361111111118</c:v>
                </c:pt>
                <c:pt idx="506">
                  <c:v>138.13111111111118</c:v>
                </c:pt>
                <c:pt idx="507">
                  <c:v>138.30361111111114</c:v>
                </c:pt>
                <c:pt idx="508">
                  <c:v>138.54111111111118</c:v>
                </c:pt>
                <c:pt idx="509">
                  <c:v>138.67444444444462</c:v>
                </c:pt>
                <c:pt idx="510">
                  <c:v>138.78805555555573</c:v>
                </c:pt>
                <c:pt idx="511">
                  <c:v>139.02083333333363</c:v>
                </c:pt>
                <c:pt idx="512">
                  <c:v>139.33388888888919</c:v>
                </c:pt>
                <c:pt idx="513">
                  <c:v>139.54055555555553</c:v>
                </c:pt>
                <c:pt idx="514">
                  <c:v>139.61666666666667</c:v>
                </c:pt>
                <c:pt idx="515">
                  <c:v>139.74083333333351</c:v>
                </c:pt>
                <c:pt idx="516">
                  <c:v>139.85888888888934</c:v>
                </c:pt>
                <c:pt idx="517">
                  <c:v>140.07083333333361</c:v>
                </c:pt>
                <c:pt idx="518">
                  <c:v>140.38416666666683</c:v>
                </c:pt>
                <c:pt idx="519">
                  <c:v>140.85027777777808</c:v>
                </c:pt>
                <c:pt idx="520">
                  <c:v>140.92583333333363</c:v>
                </c:pt>
                <c:pt idx="521">
                  <c:v>141.1355555555555</c:v>
                </c:pt>
                <c:pt idx="522">
                  <c:v>141.25916666666672</c:v>
                </c:pt>
                <c:pt idx="523">
                  <c:v>141.41500000000013</c:v>
                </c:pt>
                <c:pt idx="524">
                  <c:v>141.48555555555558</c:v>
                </c:pt>
                <c:pt idx="525">
                  <c:v>141.63333333333347</c:v>
                </c:pt>
                <c:pt idx="526">
                  <c:v>141.71583333333348</c:v>
                </c:pt>
                <c:pt idx="527">
                  <c:v>141.89638888888931</c:v>
                </c:pt>
                <c:pt idx="528">
                  <c:v>142.06750000000014</c:v>
                </c:pt>
                <c:pt idx="529">
                  <c:v>142.19444444444457</c:v>
                </c:pt>
                <c:pt idx="530">
                  <c:v>142.49888888888921</c:v>
                </c:pt>
                <c:pt idx="531">
                  <c:v>142.56611111111118</c:v>
                </c:pt>
                <c:pt idx="532">
                  <c:v>142.77805555555554</c:v>
                </c:pt>
                <c:pt idx="533">
                  <c:v>142.92972222222235</c:v>
                </c:pt>
                <c:pt idx="534">
                  <c:v>143.04500000000013</c:v>
                </c:pt>
                <c:pt idx="535">
                  <c:v>143.16944444444457</c:v>
                </c:pt>
                <c:pt idx="536">
                  <c:v>143.19250000000011</c:v>
                </c:pt>
                <c:pt idx="537">
                  <c:v>143.36388888888899</c:v>
                </c:pt>
                <c:pt idx="538">
                  <c:v>143.50500000000011</c:v>
                </c:pt>
                <c:pt idx="539">
                  <c:v>143.543888888889</c:v>
                </c:pt>
                <c:pt idx="540">
                  <c:v>143.70138888888914</c:v>
                </c:pt>
                <c:pt idx="541">
                  <c:v>143.75083333333347</c:v>
                </c:pt>
                <c:pt idx="542">
                  <c:v>143.91833333333363</c:v>
                </c:pt>
                <c:pt idx="543">
                  <c:v>144.06805555555565</c:v>
                </c:pt>
                <c:pt idx="544">
                  <c:v>144.20555555555543</c:v>
                </c:pt>
                <c:pt idx="545">
                  <c:v>144.47222222222234</c:v>
                </c:pt>
                <c:pt idx="546">
                  <c:v>144.66833333333366</c:v>
                </c:pt>
                <c:pt idx="547">
                  <c:v>144.89027777777801</c:v>
                </c:pt>
                <c:pt idx="548">
                  <c:v>145.02472222222235</c:v>
                </c:pt>
                <c:pt idx="549">
                  <c:v>145.17250000000013</c:v>
                </c:pt>
                <c:pt idx="550">
                  <c:v>145.37916666666678</c:v>
                </c:pt>
                <c:pt idx="551">
                  <c:v>145.50083333333347</c:v>
                </c:pt>
                <c:pt idx="552">
                  <c:v>145.54166666666666</c:v>
                </c:pt>
                <c:pt idx="553">
                  <c:v>145.73222222222236</c:v>
                </c:pt>
                <c:pt idx="554">
                  <c:v>146.03277777777794</c:v>
                </c:pt>
                <c:pt idx="555">
                  <c:v>146.19138888888924</c:v>
                </c:pt>
                <c:pt idx="556">
                  <c:v>146.3180555555557</c:v>
                </c:pt>
                <c:pt idx="557">
                  <c:v>146.365277777778</c:v>
                </c:pt>
                <c:pt idx="558">
                  <c:v>146.43500000000014</c:v>
                </c:pt>
                <c:pt idx="559">
                  <c:v>146.60111111111118</c:v>
                </c:pt>
                <c:pt idx="560">
                  <c:v>146.6883333333337</c:v>
                </c:pt>
                <c:pt idx="561">
                  <c:v>146.83472222222235</c:v>
                </c:pt>
                <c:pt idx="562">
                  <c:v>146.9397222222222</c:v>
                </c:pt>
                <c:pt idx="563">
                  <c:v>147.10305555555547</c:v>
                </c:pt>
                <c:pt idx="564">
                  <c:v>147.21277777777775</c:v>
                </c:pt>
                <c:pt idx="565">
                  <c:v>147.38722222222248</c:v>
                </c:pt>
                <c:pt idx="566">
                  <c:v>147.42277777777801</c:v>
                </c:pt>
                <c:pt idx="567">
                  <c:v>147.54416666666665</c:v>
                </c:pt>
                <c:pt idx="568">
                  <c:v>147.63000000000014</c:v>
                </c:pt>
                <c:pt idx="569">
                  <c:v>147.64500000000015</c:v>
                </c:pt>
                <c:pt idx="570">
                  <c:v>147.90222222222241</c:v>
                </c:pt>
                <c:pt idx="571">
                  <c:v>148.1222222222224</c:v>
                </c:pt>
                <c:pt idx="572">
                  <c:v>148.33083333333366</c:v>
                </c:pt>
                <c:pt idx="573">
                  <c:v>148.54333333333346</c:v>
                </c:pt>
                <c:pt idx="574">
                  <c:v>148.71055555555543</c:v>
                </c:pt>
                <c:pt idx="575">
                  <c:v>148.75666666666675</c:v>
                </c:pt>
                <c:pt idx="576">
                  <c:v>148.87944444444457</c:v>
                </c:pt>
                <c:pt idx="577">
                  <c:v>149.00722222222234</c:v>
                </c:pt>
                <c:pt idx="578">
                  <c:v>149.15388888888901</c:v>
                </c:pt>
                <c:pt idx="579">
                  <c:v>149.37416666666678</c:v>
                </c:pt>
                <c:pt idx="580">
                  <c:v>149.47750000000013</c:v>
                </c:pt>
                <c:pt idx="581">
                  <c:v>149.59833333333367</c:v>
                </c:pt>
                <c:pt idx="582">
                  <c:v>149.67611111111111</c:v>
                </c:pt>
                <c:pt idx="583">
                  <c:v>149.87055555555554</c:v>
                </c:pt>
                <c:pt idx="584">
                  <c:v>150.08555555555554</c:v>
                </c:pt>
                <c:pt idx="585">
                  <c:v>150.4097222222222</c:v>
                </c:pt>
                <c:pt idx="586">
                  <c:v>150.5125000000001</c:v>
                </c:pt>
                <c:pt idx="587">
                  <c:v>150.92083333333363</c:v>
                </c:pt>
                <c:pt idx="588">
                  <c:v>151.08166666666676</c:v>
                </c:pt>
                <c:pt idx="589">
                  <c:v>151.23944444444453</c:v>
                </c:pt>
                <c:pt idx="590">
                  <c:v>151.33638888888919</c:v>
                </c:pt>
                <c:pt idx="591">
                  <c:v>151.44277777777785</c:v>
                </c:pt>
                <c:pt idx="592">
                  <c:v>151.68500000000006</c:v>
                </c:pt>
                <c:pt idx="593">
                  <c:v>151.96333333333354</c:v>
                </c:pt>
                <c:pt idx="594">
                  <c:v>152.23638888888894</c:v>
                </c:pt>
                <c:pt idx="595">
                  <c:v>152.31194444444449</c:v>
                </c:pt>
                <c:pt idx="596">
                  <c:v>152.54777777777778</c:v>
                </c:pt>
                <c:pt idx="597">
                  <c:v>152.65055555555548</c:v>
                </c:pt>
                <c:pt idx="598">
                  <c:v>153.2322222222223</c:v>
                </c:pt>
                <c:pt idx="599">
                  <c:v>153.38444444444465</c:v>
                </c:pt>
                <c:pt idx="600">
                  <c:v>153.59833333333361</c:v>
                </c:pt>
                <c:pt idx="601">
                  <c:v>153.68416666666673</c:v>
                </c:pt>
                <c:pt idx="602">
                  <c:v>153.75416666666672</c:v>
                </c:pt>
                <c:pt idx="603">
                  <c:v>154.01888888888894</c:v>
                </c:pt>
                <c:pt idx="604">
                  <c:v>154.32777777777784</c:v>
                </c:pt>
                <c:pt idx="605">
                  <c:v>154.5313888888891</c:v>
                </c:pt>
                <c:pt idx="606">
                  <c:v>154.65666666666672</c:v>
                </c:pt>
                <c:pt idx="607">
                  <c:v>155.06305555555548</c:v>
                </c:pt>
                <c:pt idx="608">
                  <c:v>155.1172222222223</c:v>
                </c:pt>
                <c:pt idx="609">
                  <c:v>155.18138888888916</c:v>
                </c:pt>
                <c:pt idx="610">
                  <c:v>155.28750000000008</c:v>
                </c:pt>
                <c:pt idx="611">
                  <c:v>155.99250000000009</c:v>
                </c:pt>
                <c:pt idx="612">
                  <c:v>156.18888888888915</c:v>
                </c:pt>
                <c:pt idx="613">
                  <c:v>156.69944444444451</c:v>
                </c:pt>
                <c:pt idx="614">
                  <c:v>157.03888888888909</c:v>
                </c:pt>
                <c:pt idx="615">
                  <c:v>157.23305555555541</c:v>
                </c:pt>
                <c:pt idx="616">
                  <c:v>157.54222222222228</c:v>
                </c:pt>
                <c:pt idx="617">
                  <c:v>157.54527777777778</c:v>
                </c:pt>
                <c:pt idx="618">
                  <c:v>157.67805555555555</c:v>
                </c:pt>
                <c:pt idx="619">
                  <c:v>158.14972222222207</c:v>
                </c:pt>
                <c:pt idx="620">
                  <c:v>158.54472222222213</c:v>
                </c:pt>
                <c:pt idx="621">
                  <c:v>158.82916666666671</c:v>
                </c:pt>
                <c:pt idx="622">
                  <c:v>159.30861111111113</c:v>
                </c:pt>
                <c:pt idx="623">
                  <c:v>159.58444444444447</c:v>
                </c:pt>
                <c:pt idx="624">
                  <c:v>159.87972222222211</c:v>
                </c:pt>
                <c:pt idx="625">
                  <c:v>159.893611111111</c:v>
                </c:pt>
                <c:pt idx="626">
                  <c:v>160.14249999999998</c:v>
                </c:pt>
                <c:pt idx="627">
                  <c:v>160.61611111111097</c:v>
                </c:pt>
                <c:pt idx="628">
                  <c:v>160.97388888888878</c:v>
                </c:pt>
                <c:pt idx="629">
                  <c:v>161.07999999999998</c:v>
                </c:pt>
                <c:pt idx="630">
                  <c:v>161.29805555555555</c:v>
                </c:pt>
                <c:pt idx="631">
                  <c:v>161.36694444444444</c:v>
                </c:pt>
                <c:pt idx="632">
                  <c:v>161.84083333333351</c:v>
                </c:pt>
                <c:pt idx="633">
                  <c:v>162.14333333333337</c:v>
                </c:pt>
                <c:pt idx="634">
                  <c:v>162.58638888888908</c:v>
                </c:pt>
                <c:pt idx="635">
                  <c:v>162.81583333333344</c:v>
                </c:pt>
                <c:pt idx="636">
                  <c:v>162.91972222222211</c:v>
                </c:pt>
                <c:pt idx="637">
                  <c:v>163.33972222222218</c:v>
                </c:pt>
                <c:pt idx="638">
                  <c:v>163.40888888888904</c:v>
                </c:pt>
                <c:pt idx="639">
                  <c:v>163.90416666666658</c:v>
                </c:pt>
                <c:pt idx="640">
                  <c:v>164.15277777777777</c:v>
                </c:pt>
                <c:pt idx="641">
                  <c:v>164.27777777777763</c:v>
                </c:pt>
                <c:pt idx="642">
                  <c:v>164.42972222222218</c:v>
                </c:pt>
                <c:pt idx="643">
                  <c:v>164.51388888888874</c:v>
                </c:pt>
                <c:pt idx="644">
                  <c:v>164.67472222222202</c:v>
                </c:pt>
                <c:pt idx="645">
                  <c:v>164.92777777777781</c:v>
                </c:pt>
                <c:pt idx="646">
                  <c:v>164.97916666666652</c:v>
                </c:pt>
                <c:pt idx="647">
                  <c:v>165.12805555555553</c:v>
                </c:pt>
                <c:pt idx="648">
                  <c:v>165.39416666666665</c:v>
                </c:pt>
                <c:pt idx="649">
                  <c:v>165.68861111111102</c:v>
                </c:pt>
                <c:pt idx="650">
                  <c:v>165.75861111111098</c:v>
                </c:pt>
                <c:pt idx="651">
                  <c:v>166.06055555555537</c:v>
                </c:pt>
                <c:pt idx="652">
                  <c:v>166.23583333333329</c:v>
                </c:pt>
                <c:pt idx="653">
                  <c:v>166.3808333333335</c:v>
                </c:pt>
                <c:pt idx="654">
                  <c:v>166.52444444444441</c:v>
                </c:pt>
                <c:pt idx="655">
                  <c:v>166.71888888888878</c:v>
                </c:pt>
                <c:pt idx="656">
                  <c:v>167.77249999999989</c:v>
                </c:pt>
                <c:pt idx="657">
                  <c:v>168.02999999999989</c:v>
                </c:pt>
                <c:pt idx="658">
                  <c:v>168.09888888888881</c:v>
                </c:pt>
                <c:pt idx="659">
                  <c:v>168.20805555555538</c:v>
                </c:pt>
                <c:pt idx="660">
                  <c:v>168.26388888888872</c:v>
                </c:pt>
                <c:pt idx="661">
                  <c:v>168.53722222222211</c:v>
                </c:pt>
                <c:pt idx="662">
                  <c:v>168.55583333333337</c:v>
                </c:pt>
                <c:pt idx="663">
                  <c:v>168.83916666666656</c:v>
                </c:pt>
                <c:pt idx="664">
                  <c:v>168.84472222222212</c:v>
                </c:pt>
                <c:pt idx="665">
                  <c:v>169.45527777777781</c:v>
                </c:pt>
                <c:pt idx="666">
                  <c:v>169.85277777777785</c:v>
                </c:pt>
                <c:pt idx="667">
                  <c:v>170.62638888888881</c:v>
                </c:pt>
                <c:pt idx="668">
                  <c:v>170.81583333333327</c:v>
                </c:pt>
                <c:pt idx="669">
                  <c:v>170.974722222222</c:v>
                </c:pt>
                <c:pt idx="670">
                  <c:v>171.16555555555527</c:v>
                </c:pt>
                <c:pt idx="671">
                  <c:v>171.52916666666658</c:v>
                </c:pt>
                <c:pt idx="672">
                  <c:v>171.98361111111095</c:v>
                </c:pt>
                <c:pt idx="673">
                  <c:v>172.4838888888888</c:v>
                </c:pt>
                <c:pt idx="674">
                  <c:v>172.67638888888879</c:v>
                </c:pt>
                <c:pt idx="675">
                  <c:v>173.2397222222219</c:v>
                </c:pt>
                <c:pt idx="676">
                  <c:v>173.83694444444441</c:v>
                </c:pt>
                <c:pt idx="677">
                  <c:v>174.06222222222209</c:v>
                </c:pt>
                <c:pt idx="678">
                  <c:v>174.37999999999985</c:v>
                </c:pt>
                <c:pt idx="679">
                  <c:v>174.55055555555538</c:v>
                </c:pt>
                <c:pt idx="680">
                  <c:v>174.90722222222203</c:v>
                </c:pt>
                <c:pt idx="681">
                  <c:v>175.34972222222191</c:v>
                </c:pt>
                <c:pt idx="682">
                  <c:v>175.72999999999982</c:v>
                </c:pt>
                <c:pt idx="683">
                  <c:v>175.84611111111093</c:v>
                </c:pt>
                <c:pt idx="684">
                  <c:v>175.96055555555535</c:v>
                </c:pt>
                <c:pt idx="685">
                  <c:v>175.96222222222204</c:v>
                </c:pt>
                <c:pt idx="686">
                  <c:v>176.15722222222203</c:v>
                </c:pt>
              </c:numCache>
            </c:numRef>
          </c:xVal>
          <c:yVal>
            <c:numRef>
              <c:f>'TD24_Disk_#4_Whole for graph'!$I$47:$I$1500</c:f>
              <c:numCache>
                <c:formatCode>General</c:formatCode>
                <c:ptCount val="687"/>
                <c:pt idx="0">
                  <c:v>29.457353875218828</c:v>
                </c:pt>
                <c:pt idx="1">
                  <c:v>66.440225151062862</c:v>
                </c:pt>
                <c:pt idx="2">
                  <c:v>31.824326550966383</c:v>
                </c:pt>
                <c:pt idx="3">
                  <c:v>34.975325650909923</c:v>
                </c:pt>
                <c:pt idx="4">
                  <c:v>36.121566954774089</c:v>
                </c:pt>
                <c:pt idx="5">
                  <c:v>36.973036667842742</c:v>
                </c:pt>
                <c:pt idx="6">
                  <c:v>37.734703279288865</c:v>
                </c:pt>
                <c:pt idx="7">
                  <c:v>37.820101024341454</c:v>
                </c:pt>
                <c:pt idx="8">
                  <c:v>36.294329781554893</c:v>
                </c:pt>
                <c:pt idx="9">
                  <c:v>38.756068417431358</c:v>
                </c:pt>
                <c:pt idx="10">
                  <c:v>39.03145103169895</c:v>
                </c:pt>
                <c:pt idx="11">
                  <c:v>39.407933824179516</c:v>
                </c:pt>
                <c:pt idx="12">
                  <c:v>38.115919944370162</c:v>
                </c:pt>
                <c:pt idx="13">
                  <c:v>38.543894938643341</c:v>
                </c:pt>
                <c:pt idx="14">
                  <c:v>39.686065521371376</c:v>
                </c:pt>
                <c:pt idx="15">
                  <c:v>39.812438075957346</c:v>
                </c:pt>
                <c:pt idx="16">
                  <c:v>39.707128803603695</c:v>
                </c:pt>
                <c:pt idx="17">
                  <c:v>39.862440365882627</c:v>
                </c:pt>
                <c:pt idx="18">
                  <c:v>38.946766381717289</c:v>
                </c:pt>
                <c:pt idx="19">
                  <c:v>40.610479354586126</c:v>
                </c:pt>
                <c:pt idx="20">
                  <c:v>40.610479354586126</c:v>
                </c:pt>
                <c:pt idx="21">
                  <c:v>40.492598067614395</c:v>
                </c:pt>
                <c:pt idx="22">
                  <c:v>39.890627479387113</c:v>
                </c:pt>
                <c:pt idx="23">
                  <c:v>40.42182822114507</c:v>
                </c:pt>
                <c:pt idx="24">
                  <c:v>41.329812706769232</c:v>
                </c:pt>
                <c:pt idx="25">
                  <c:v>40.315615268263194</c:v>
                </c:pt>
                <c:pt idx="26">
                  <c:v>38.904411819783924</c:v>
                </c:pt>
                <c:pt idx="27">
                  <c:v>38.41510283380795</c:v>
                </c:pt>
                <c:pt idx="28">
                  <c:v>40.085900724396836</c:v>
                </c:pt>
                <c:pt idx="29">
                  <c:v>40.736133716270146</c:v>
                </c:pt>
                <c:pt idx="30">
                  <c:v>39.854539423690561</c:v>
                </c:pt>
                <c:pt idx="31">
                  <c:v>42.446656447780796</c:v>
                </c:pt>
                <c:pt idx="32">
                  <c:v>40.335297554492314</c:v>
                </c:pt>
                <c:pt idx="33">
                  <c:v>42.096538743968374</c:v>
                </c:pt>
                <c:pt idx="34">
                  <c:v>40.834789843875036</c:v>
                </c:pt>
                <c:pt idx="35">
                  <c:v>41.508864385149955</c:v>
                </c:pt>
                <c:pt idx="36">
                  <c:v>41.745734771501581</c:v>
                </c:pt>
                <c:pt idx="37">
                  <c:v>42.116003648385522</c:v>
                </c:pt>
                <c:pt idx="38">
                  <c:v>43.197269112507051</c:v>
                </c:pt>
                <c:pt idx="39">
                  <c:v>42.609814614533384</c:v>
                </c:pt>
                <c:pt idx="40">
                  <c:v>42.232772314043935</c:v>
                </c:pt>
                <c:pt idx="41">
                  <c:v>42.008254752517544</c:v>
                </c:pt>
                <c:pt idx="42">
                  <c:v>42.43064765922658</c:v>
                </c:pt>
                <c:pt idx="43">
                  <c:v>42.621463235311971</c:v>
                </c:pt>
                <c:pt idx="44">
                  <c:v>42.989955504418248</c:v>
                </c:pt>
                <c:pt idx="45">
                  <c:v>43.086812009949114</c:v>
                </c:pt>
                <c:pt idx="46">
                  <c:v>42.48550895600755</c:v>
                </c:pt>
                <c:pt idx="47">
                  <c:v>43.889451036115375</c:v>
                </c:pt>
                <c:pt idx="48">
                  <c:v>41.467185848631622</c:v>
                </c:pt>
                <c:pt idx="49">
                  <c:v>41.613022711956006</c:v>
                </c:pt>
                <c:pt idx="50">
                  <c:v>43.704221158532746</c:v>
                </c:pt>
                <c:pt idx="51">
                  <c:v>43.085511857311644</c:v>
                </c:pt>
                <c:pt idx="52">
                  <c:v>43.230055526099349</c:v>
                </c:pt>
                <c:pt idx="53">
                  <c:v>43.188770181284205</c:v>
                </c:pt>
                <c:pt idx="54">
                  <c:v>43.456972360329111</c:v>
                </c:pt>
                <c:pt idx="55">
                  <c:v>42.970582935748155</c:v>
                </c:pt>
                <c:pt idx="56">
                  <c:v>43.827723099370758</c:v>
                </c:pt>
                <c:pt idx="57">
                  <c:v>44.187520771344538</c:v>
                </c:pt>
                <c:pt idx="58">
                  <c:v>42.982209059545283</c:v>
                </c:pt>
                <c:pt idx="59">
                  <c:v>44.287175374889337</c:v>
                </c:pt>
                <c:pt idx="60">
                  <c:v>43.55102289728584</c:v>
                </c:pt>
                <c:pt idx="61">
                  <c:v>44.148998908742605</c:v>
                </c:pt>
                <c:pt idx="62">
                  <c:v>43.531695229825665</c:v>
                </c:pt>
                <c:pt idx="63">
                  <c:v>43.633955911395262</c:v>
                </c:pt>
                <c:pt idx="64">
                  <c:v>42.737909137055233</c:v>
                </c:pt>
                <c:pt idx="65">
                  <c:v>44.669657924685808</c:v>
                </c:pt>
                <c:pt idx="66">
                  <c:v>42.970582935748155</c:v>
                </c:pt>
                <c:pt idx="67">
                  <c:v>44.091208161877645</c:v>
                </c:pt>
                <c:pt idx="68">
                  <c:v>44.464635144586303</c:v>
                </c:pt>
                <c:pt idx="69">
                  <c:v>43.580641696128225</c:v>
                </c:pt>
                <c:pt idx="70">
                  <c:v>44.232824381076881</c:v>
                </c:pt>
                <c:pt idx="71">
                  <c:v>44.894955954967379</c:v>
                </c:pt>
                <c:pt idx="72">
                  <c:v>45.378029500668553</c:v>
                </c:pt>
                <c:pt idx="73">
                  <c:v>44.920247557133308</c:v>
                </c:pt>
                <c:pt idx="74">
                  <c:v>45.798888882914262</c:v>
                </c:pt>
                <c:pt idx="75">
                  <c:v>45.299168409404643</c:v>
                </c:pt>
                <c:pt idx="76">
                  <c:v>45.98991675235245</c:v>
                </c:pt>
                <c:pt idx="77">
                  <c:v>44.34151186883394</c:v>
                </c:pt>
                <c:pt idx="78">
                  <c:v>45.473752520676015</c:v>
                </c:pt>
                <c:pt idx="79">
                  <c:v>46.180782194524362</c:v>
                </c:pt>
                <c:pt idx="80">
                  <c:v>46.085375422928927</c:v>
                </c:pt>
                <c:pt idx="81">
                  <c:v>45.713426133484305</c:v>
                </c:pt>
                <c:pt idx="82">
                  <c:v>45.378029500668553</c:v>
                </c:pt>
                <c:pt idx="83">
                  <c:v>46.891965556065607</c:v>
                </c:pt>
                <c:pt idx="84">
                  <c:v>45.659439942377823</c:v>
                </c:pt>
                <c:pt idx="85">
                  <c:v>47.322696784217548</c:v>
                </c:pt>
                <c:pt idx="86">
                  <c:v>46.238011608288552</c:v>
                </c:pt>
                <c:pt idx="87">
                  <c:v>45.243955459341997</c:v>
                </c:pt>
                <c:pt idx="88">
                  <c:v>47.075754956750863</c:v>
                </c:pt>
                <c:pt idx="89">
                  <c:v>46.160436893337206</c:v>
                </c:pt>
                <c:pt idx="90">
                  <c:v>46.424864903339184</c:v>
                </c:pt>
                <c:pt idx="91">
                  <c:v>46.26217978854779</c:v>
                </c:pt>
                <c:pt idx="92">
                  <c:v>45.283550314525328</c:v>
                </c:pt>
                <c:pt idx="93">
                  <c:v>46.770196252563913</c:v>
                </c:pt>
                <c:pt idx="94">
                  <c:v>47.056752418886525</c:v>
                </c:pt>
                <c:pt idx="95">
                  <c:v>46.638217695502426</c:v>
                </c:pt>
                <c:pt idx="96">
                  <c:v>47.853736672049294</c:v>
                </c:pt>
                <c:pt idx="97">
                  <c:v>47.322696784217548</c:v>
                </c:pt>
                <c:pt idx="98">
                  <c:v>47.151761479452126</c:v>
                </c:pt>
                <c:pt idx="99">
                  <c:v>46.904642884855711</c:v>
                </c:pt>
                <c:pt idx="100">
                  <c:v>47.378385425178863</c:v>
                </c:pt>
                <c:pt idx="101">
                  <c:v>47.702126364759508</c:v>
                </c:pt>
                <c:pt idx="102">
                  <c:v>45.406112777354814</c:v>
                </c:pt>
                <c:pt idx="103">
                  <c:v>47.580777966181181</c:v>
                </c:pt>
                <c:pt idx="104">
                  <c:v>47.944656214327424</c:v>
                </c:pt>
                <c:pt idx="105">
                  <c:v>48.166764035868177</c:v>
                </c:pt>
                <c:pt idx="106">
                  <c:v>47.225032697609258</c:v>
                </c:pt>
                <c:pt idx="107">
                  <c:v>49.459020770577496</c:v>
                </c:pt>
                <c:pt idx="108">
                  <c:v>46.847578034168812</c:v>
                </c:pt>
                <c:pt idx="109">
                  <c:v>47.246744353777096</c:v>
                </c:pt>
                <c:pt idx="110">
                  <c:v>47.777937377412094</c:v>
                </c:pt>
                <c:pt idx="111">
                  <c:v>47.645249961923788</c:v>
                </c:pt>
                <c:pt idx="112">
                  <c:v>48.811804922950294</c:v>
                </c:pt>
                <c:pt idx="113">
                  <c:v>48.847750792863494</c:v>
                </c:pt>
                <c:pt idx="114">
                  <c:v>48.091780611152124</c:v>
                </c:pt>
                <c:pt idx="115">
                  <c:v>48.852065336265873</c:v>
                </c:pt>
                <c:pt idx="116">
                  <c:v>49.36485872168614</c:v>
                </c:pt>
                <c:pt idx="117">
                  <c:v>48.574842551799904</c:v>
                </c:pt>
                <c:pt idx="118">
                  <c:v>49.308348020951215</c:v>
                </c:pt>
                <c:pt idx="119">
                  <c:v>47.452219185038146</c:v>
                </c:pt>
                <c:pt idx="120">
                  <c:v>45.677436807253194</c:v>
                </c:pt>
                <c:pt idx="121">
                  <c:v>48.308005938787282</c:v>
                </c:pt>
                <c:pt idx="122">
                  <c:v>48.062037463806945</c:v>
                </c:pt>
                <c:pt idx="123">
                  <c:v>48.058705737814499</c:v>
                </c:pt>
                <c:pt idx="124">
                  <c:v>49.249614455644441</c:v>
                </c:pt>
                <c:pt idx="125">
                  <c:v>48.761467855711089</c:v>
                </c:pt>
                <c:pt idx="126">
                  <c:v>49.760104899442801</c:v>
                </c:pt>
                <c:pt idx="127">
                  <c:v>49.157602319083125</c:v>
                </c:pt>
                <c:pt idx="128">
                  <c:v>47.969602894955941</c:v>
                </c:pt>
                <c:pt idx="129">
                  <c:v>48.969033287986349</c:v>
                </c:pt>
                <c:pt idx="130">
                  <c:v>49.910529168612321</c:v>
                </c:pt>
                <c:pt idx="131">
                  <c:v>49.006760091190444</c:v>
                </c:pt>
                <c:pt idx="132">
                  <c:v>43.454400437730037</c:v>
                </c:pt>
                <c:pt idx="133">
                  <c:v>46.019123299412279</c:v>
                </c:pt>
                <c:pt idx="134">
                  <c:v>48.761467855711089</c:v>
                </c:pt>
                <c:pt idx="135">
                  <c:v>50.098436689987601</c:v>
                </c:pt>
                <c:pt idx="136">
                  <c:v>49.327193832912279</c:v>
                </c:pt>
                <c:pt idx="137">
                  <c:v>48.247480033857244</c:v>
                </c:pt>
                <c:pt idx="138">
                  <c:v>47.944656214327424</c:v>
                </c:pt>
                <c:pt idx="139">
                  <c:v>49.85413106030785</c:v>
                </c:pt>
                <c:pt idx="140">
                  <c:v>48.080973653412755</c:v>
                </c:pt>
                <c:pt idx="141">
                  <c:v>49.138744586243995</c:v>
                </c:pt>
                <c:pt idx="142">
                  <c:v>47.661683545292391</c:v>
                </c:pt>
                <c:pt idx="143">
                  <c:v>50.492643099787415</c:v>
                </c:pt>
                <c:pt idx="144">
                  <c:v>49.835332933380421</c:v>
                </c:pt>
                <c:pt idx="145">
                  <c:v>50.382281822908496</c:v>
                </c:pt>
                <c:pt idx="146">
                  <c:v>50.680176969412784</c:v>
                </c:pt>
                <c:pt idx="147">
                  <c:v>51.070282263615205</c:v>
                </c:pt>
                <c:pt idx="148">
                  <c:v>50.979963368560206</c:v>
                </c:pt>
                <c:pt idx="149">
                  <c:v>50.577668893542238</c:v>
                </c:pt>
                <c:pt idx="150">
                  <c:v>50.858762208572571</c:v>
                </c:pt>
                <c:pt idx="151">
                  <c:v>50.157295956948346</c:v>
                </c:pt>
                <c:pt idx="152">
                  <c:v>51.129747412244384</c:v>
                </c:pt>
                <c:pt idx="153">
                  <c:v>49.346026934495072</c:v>
                </c:pt>
                <c:pt idx="154">
                  <c:v>49.232985760973961</c:v>
                </c:pt>
                <c:pt idx="155">
                  <c:v>50.905048432112899</c:v>
                </c:pt>
                <c:pt idx="156">
                  <c:v>51.017419340019678</c:v>
                </c:pt>
                <c:pt idx="157">
                  <c:v>49.089952280962699</c:v>
                </c:pt>
                <c:pt idx="158">
                  <c:v>51.242032930488548</c:v>
                </c:pt>
                <c:pt idx="159">
                  <c:v>51.20460536254722</c:v>
                </c:pt>
                <c:pt idx="160">
                  <c:v>49.459020770577496</c:v>
                </c:pt>
                <c:pt idx="161">
                  <c:v>51.476440044568214</c:v>
                </c:pt>
                <c:pt idx="162">
                  <c:v>49.553150168461514</c:v>
                </c:pt>
                <c:pt idx="163">
                  <c:v>51.231338202731749</c:v>
                </c:pt>
                <c:pt idx="164">
                  <c:v>51.129747412244384</c:v>
                </c:pt>
                <c:pt idx="165">
                  <c:v>51.157200160111174</c:v>
                </c:pt>
                <c:pt idx="166">
                  <c:v>51.369672392845366</c:v>
                </c:pt>
                <c:pt idx="167">
                  <c:v>51.914867861597976</c:v>
                </c:pt>
                <c:pt idx="168">
                  <c:v>51.05736184487624</c:v>
                </c:pt>
                <c:pt idx="169">
                  <c:v>52.113936438618694</c:v>
                </c:pt>
                <c:pt idx="170">
                  <c:v>50.982172123272477</c:v>
                </c:pt>
                <c:pt idx="171">
                  <c:v>50.797632762174374</c:v>
                </c:pt>
                <c:pt idx="172">
                  <c:v>51.456503155506894</c:v>
                </c:pt>
                <c:pt idx="173">
                  <c:v>51.821503623871855</c:v>
                </c:pt>
                <c:pt idx="174">
                  <c:v>51.209947595346378</c:v>
                </c:pt>
                <c:pt idx="175">
                  <c:v>51.821503623871855</c:v>
                </c:pt>
                <c:pt idx="176">
                  <c:v>52.869273433587225</c:v>
                </c:pt>
                <c:pt idx="177">
                  <c:v>51.952196610489757</c:v>
                </c:pt>
                <c:pt idx="178">
                  <c:v>50.17732188809908</c:v>
                </c:pt>
                <c:pt idx="179">
                  <c:v>48.731254113839015</c:v>
                </c:pt>
                <c:pt idx="180">
                  <c:v>51.896190502024581</c:v>
                </c:pt>
                <c:pt idx="181">
                  <c:v>52.273111063685342</c:v>
                </c:pt>
                <c:pt idx="182">
                  <c:v>51.231338202731749</c:v>
                </c:pt>
                <c:pt idx="183">
                  <c:v>50.477643275205388</c:v>
                </c:pt>
                <c:pt idx="184">
                  <c:v>47.969602894955941</c:v>
                </c:pt>
                <c:pt idx="185">
                  <c:v>51.695738331338354</c:v>
                </c:pt>
                <c:pt idx="186">
                  <c:v>52.277374464989599</c:v>
                </c:pt>
                <c:pt idx="187">
                  <c:v>52.381246022248099</c:v>
                </c:pt>
                <c:pt idx="188">
                  <c:v>51.855116656212388</c:v>
                </c:pt>
                <c:pt idx="189">
                  <c:v>51.655869467322894</c:v>
                </c:pt>
                <c:pt idx="190">
                  <c:v>52.170794618729261</c:v>
                </c:pt>
                <c:pt idx="191">
                  <c:v>52.690539128886307</c:v>
                </c:pt>
                <c:pt idx="192">
                  <c:v>51.994510626723773</c:v>
                </c:pt>
                <c:pt idx="193">
                  <c:v>52.869273433587225</c:v>
                </c:pt>
                <c:pt idx="194">
                  <c:v>52.554293315781976</c:v>
                </c:pt>
                <c:pt idx="195">
                  <c:v>51.896190502024581</c:v>
                </c:pt>
                <c:pt idx="196">
                  <c:v>51.298159819195931</c:v>
                </c:pt>
                <c:pt idx="197">
                  <c:v>50.997440394636477</c:v>
                </c:pt>
                <c:pt idx="198">
                  <c:v>52.343957239368095</c:v>
                </c:pt>
                <c:pt idx="199">
                  <c:v>52.392430671567546</c:v>
                </c:pt>
                <c:pt idx="200">
                  <c:v>52.7045626359929</c:v>
                </c:pt>
                <c:pt idx="201">
                  <c:v>52.71661447839822</c:v>
                </c:pt>
                <c:pt idx="202">
                  <c:v>51.335564348349692</c:v>
                </c:pt>
                <c:pt idx="203">
                  <c:v>52.055397450894688</c:v>
                </c:pt>
                <c:pt idx="204">
                  <c:v>51.933532799821485</c:v>
                </c:pt>
                <c:pt idx="205">
                  <c:v>53.014422455628093</c:v>
                </c:pt>
                <c:pt idx="206">
                  <c:v>53.051633490859494</c:v>
                </c:pt>
                <c:pt idx="207">
                  <c:v>52.388924236379651</c:v>
                </c:pt>
                <c:pt idx="208">
                  <c:v>53.033034129099853</c:v>
                </c:pt>
                <c:pt idx="209">
                  <c:v>52.828325981182012</c:v>
                </c:pt>
                <c:pt idx="210">
                  <c:v>52.928833340963955</c:v>
                </c:pt>
                <c:pt idx="211">
                  <c:v>53.163229982883763</c:v>
                </c:pt>
                <c:pt idx="212">
                  <c:v>53.163229982883763</c:v>
                </c:pt>
                <c:pt idx="213">
                  <c:v>51.934774830698593</c:v>
                </c:pt>
                <c:pt idx="214">
                  <c:v>52.634450237060371</c:v>
                </c:pt>
                <c:pt idx="215">
                  <c:v>52.753859701732146</c:v>
                </c:pt>
                <c:pt idx="216">
                  <c:v>51.279444484747756</c:v>
                </c:pt>
                <c:pt idx="217">
                  <c:v>53.014422455628093</c:v>
                </c:pt>
                <c:pt idx="218">
                  <c:v>53.181821962375807</c:v>
                </c:pt>
                <c:pt idx="219">
                  <c:v>53.572091300660645</c:v>
                </c:pt>
                <c:pt idx="220">
                  <c:v>52.233327808379507</c:v>
                </c:pt>
                <c:pt idx="221">
                  <c:v>50.848846826036777</c:v>
                </c:pt>
                <c:pt idx="222">
                  <c:v>52.735231997574587</c:v>
                </c:pt>
                <c:pt idx="223">
                  <c:v>51.528057239545838</c:v>
                </c:pt>
                <c:pt idx="224">
                  <c:v>53.404889087487426</c:v>
                </c:pt>
                <c:pt idx="225">
                  <c:v>53.68351315055093</c:v>
                </c:pt>
                <c:pt idx="226">
                  <c:v>53.369909854961996</c:v>
                </c:pt>
                <c:pt idx="227">
                  <c:v>52.949847242936094</c:v>
                </c:pt>
                <c:pt idx="228">
                  <c:v>52.772475067580871</c:v>
                </c:pt>
                <c:pt idx="229">
                  <c:v>52.809713836464468</c:v>
                </c:pt>
                <c:pt idx="230">
                  <c:v>51.185895473108445</c:v>
                </c:pt>
                <c:pt idx="231">
                  <c:v>51.485169793393318</c:v>
                </c:pt>
                <c:pt idx="232">
                  <c:v>54.054658805541905</c:v>
                </c:pt>
                <c:pt idx="233">
                  <c:v>51.447772576911731</c:v>
                </c:pt>
                <c:pt idx="234">
                  <c:v>53.572091300660645</c:v>
                </c:pt>
                <c:pt idx="235">
                  <c:v>54.332752183310085</c:v>
                </c:pt>
                <c:pt idx="236">
                  <c:v>54.740218750276654</c:v>
                </c:pt>
                <c:pt idx="237">
                  <c:v>52.026863177501646</c:v>
                </c:pt>
                <c:pt idx="238">
                  <c:v>52.546776868282542</c:v>
                </c:pt>
                <c:pt idx="239">
                  <c:v>54.058371929379156</c:v>
                </c:pt>
                <c:pt idx="240">
                  <c:v>54.374760802677855</c:v>
                </c:pt>
                <c:pt idx="241">
                  <c:v>53.980466440490275</c:v>
                </c:pt>
                <c:pt idx="242">
                  <c:v>54.157265395471477</c:v>
                </c:pt>
                <c:pt idx="243">
                  <c:v>54.240075449369861</c:v>
                </c:pt>
                <c:pt idx="244">
                  <c:v>54.499501601438475</c:v>
                </c:pt>
                <c:pt idx="245">
                  <c:v>52.381246022248099</c:v>
                </c:pt>
                <c:pt idx="246">
                  <c:v>52.362607819029016</c:v>
                </c:pt>
                <c:pt idx="247">
                  <c:v>54.610623912135736</c:v>
                </c:pt>
                <c:pt idx="248">
                  <c:v>54.888277358309999</c:v>
                </c:pt>
                <c:pt idx="249">
                  <c:v>55.258151815772671</c:v>
                </c:pt>
                <c:pt idx="250">
                  <c:v>55.756884494047064</c:v>
                </c:pt>
                <c:pt idx="251">
                  <c:v>53.801083974624895</c:v>
                </c:pt>
                <c:pt idx="252">
                  <c:v>55.166800542268888</c:v>
                </c:pt>
                <c:pt idx="253">
                  <c:v>55.849161499040264</c:v>
                </c:pt>
                <c:pt idx="254">
                  <c:v>55.295110709957143</c:v>
                </c:pt>
                <c:pt idx="255">
                  <c:v>53.964095511258776</c:v>
                </c:pt>
                <c:pt idx="256">
                  <c:v>54.853448192345489</c:v>
                </c:pt>
                <c:pt idx="257">
                  <c:v>55.31359993354932</c:v>
                </c:pt>
                <c:pt idx="258">
                  <c:v>54.184459777237578</c:v>
                </c:pt>
                <c:pt idx="259">
                  <c:v>55.949026420073146</c:v>
                </c:pt>
                <c:pt idx="260">
                  <c:v>54.814261326305243</c:v>
                </c:pt>
                <c:pt idx="261">
                  <c:v>53.583235146624062</c:v>
                </c:pt>
                <c:pt idx="262">
                  <c:v>54.703202882683065</c:v>
                </c:pt>
                <c:pt idx="263">
                  <c:v>54.504946515345708</c:v>
                </c:pt>
                <c:pt idx="264">
                  <c:v>53.386309638300879</c:v>
                </c:pt>
                <c:pt idx="265">
                  <c:v>54.121208513406295</c:v>
                </c:pt>
                <c:pt idx="266">
                  <c:v>55.358164737001644</c:v>
                </c:pt>
                <c:pt idx="267">
                  <c:v>54.906776177762318</c:v>
                </c:pt>
                <c:pt idx="268">
                  <c:v>54.888277358309999</c:v>
                </c:pt>
                <c:pt idx="269">
                  <c:v>55.636329653650144</c:v>
                </c:pt>
                <c:pt idx="270">
                  <c:v>53.293374314260873</c:v>
                </c:pt>
                <c:pt idx="271">
                  <c:v>55.073256289532722</c:v>
                </c:pt>
                <c:pt idx="272">
                  <c:v>56.070551873756486</c:v>
                </c:pt>
                <c:pt idx="273">
                  <c:v>53.033034129099853</c:v>
                </c:pt>
                <c:pt idx="274">
                  <c:v>53.813466341451296</c:v>
                </c:pt>
                <c:pt idx="275">
                  <c:v>55.332077045145077</c:v>
                </c:pt>
                <c:pt idx="276">
                  <c:v>55.646113068540537</c:v>
                </c:pt>
                <c:pt idx="277">
                  <c:v>56.226752912836105</c:v>
                </c:pt>
                <c:pt idx="278">
                  <c:v>56.313497481607151</c:v>
                </c:pt>
                <c:pt idx="279">
                  <c:v>54.240075449369861</c:v>
                </c:pt>
                <c:pt idx="280">
                  <c:v>56.199643990988562</c:v>
                </c:pt>
                <c:pt idx="281">
                  <c:v>54.999278358240964</c:v>
                </c:pt>
                <c:pt idx="282">
                  <c:v>55.849161499040264</c:v>
                </c:pt>
                <c:pt idx="283">
                  <c:v>55.941426992000295</c:v>
                </c:pt>
                <c:pt idx="284">
                  <c:v>56.018474314476819</c:v>
                </c:pt>
                <c:pt idx="285">
                  <c:v>56.382890173123052</c:v>
                </c:pt>
                <c:pt idx="286">
                  <c:v>56.781615298724887</c:v>
                </c:pt>
                <c:pt idx="287">
                  <c:v>55.440484170354104</c:v>
                </c:pt>
                <c:pt idx="288">
                  <c:v>55.1842004231017</c:v>
                </c:pt>
                <c:pt idx="289">
                  <c:v>55.535308632220065</c:v>
                </c:pt>
                <c:pt idx="290">
                  <c:v>56.758509503340257</c:v>
                </c:pt>
                <c:pt idx="291">
                  <c:v>56.679950746189334</c:v>
                </c:pt>
                <c:pt idx="292">
                  <c:v>56.770780798741015</c:v>
                </c:pt>
                <c:pt idx="293">
                  <c:v>56.936439230873162</c:v>
                </c:pt>
                <c:pt idx="294">
                  <c:v>57.058745900447356</c:v>
                </c:pt>
                <c:pt idx="295">
                  <c:v>57.33568362821687</c:v>
                </c:pt>
                <c:pt idx="296">
                  <c:v>55.460184011784094</c:v>
                </c:pt>
                <c:pt idx="297">
                  <c:v>54.851265660676312</c:v>
                </c:pt>
                <c:pt idx="298">
                  <c:v>55.202695270271263</c:v>
                </c:pt>
                <c:pt idx="299">
                  <c:v>56.328681338368646</c:v>
                </c:pt>
                <c:pt idx="300">
                  <c:v>55.867623105096094</c:v>
                </c:pt>
                <c:pt idx="301">
                  <c:v>55.276631730413349</c:v>
                </c:pt>
                <c:pt idx="302">
                  <c:v>54.518020686583732</c:v>
                </c:pt>
                <c:pt idx="303">
                  <c:v>56.192049579502701</c:v>
                </c:pt>
                <c:pt idx="304">
                  <c:v>56.417576257271776</c:v>
                </c:pt>
                <c:pt idx="305">
                  <c:v>54.869777583771494</c:v>
                </c:pt>
                <c:pt idx="306">
                  <c:v>55.147230271620025</c:v>
                </c:pt>
                <c:pt idx="307">
                  <c:v>54.783779679181578</c:v>
                </c:pt>
                <c:pt idx="308">
                  <c:v>54.925285233286104</c:v>
                </c:pt>
                <c:pt idx="309">
                  <c:v>55.723221053957914</c:v>
                </c:pt>
                <c:pt idx="310">
                  <c:v>55.723221053957914</c:v>
                </c:pt>
                <c:pt idx="311">
                  <c:v>56.712293827711882</c:v>
                </c:pt>
                <c:pt idx="312">
                  <c:v>56.954837722080143</c:v>
                </c:pt>
                <c:pt idx="313">
                  <c:v>56.273383346547924</c:v>
                </c:pt>
                <c:pt idx="314">
                  <c:v>56.052111345353111</c:v>
                </c:pt>
                <c:pt idx="315">
                  <c:v>56.439253476521223</c:v>
                </c:pt>
                <c:pt idx="316">
                  <c:v>56.286896414233944</c:v>
                </c:pt>
                <c:pt idx="317">
                  <c:v>56.752373711697054</c:v>
                </c:pt>
                <c:pt idx="318">
                  <c:v>57.179924856939749</c:v>
                </c:pt>
                <c:pt idx="319">
                  <c:v>57.2859319077888</c:v>
                </c:pt>
                <c:pt idx="320">
                  <c:v>55.258151815772671</c:v>
                </c:pt>
                <c:pt idx="321">
                  <c:v>55.497278983221101</c:v>
                </c:pt>
                <c:pt idx="322">
                  <c:v>56.439253476521223</c:v>
                </c:pt>
                <c:pt idx="323">
                  <c:v>55.683033090496394</c:v>
                </c:pt>
                <c:pt idx="324">
                  <c:v>57.102028324517796</c:v>
                </c:pt>
                <c:pt idx="325">
                  <c:v>56.122633442179833</c:v>
                </c:pt>
                <c:pt idx="326">
                  <c:v>57.102028324517796</c:v>
                </c:pt>
                <c:pt idx="327">
                  <c:v>57.352985201034144</c:v>
                </c:pt>
                <c:pt idx="328">
                  <c:v>54.536549999484961</c:v>
                </c:pt>
                <c:pt idx="329">
                  <c:v>56.99409165800617</c:v>
                </c:pt>
                <c:pt idx="330">
                  <c:v>57.120419150253923</c:v>
                </c:pt>
                <c:pt idx="331">
                  <c:v>57.768024156645595</c:v>
                </c:pt>
                <c:pt idx="332">
                  <c:v>56.070551873756486</c:v>
                </c:pt>
                <c:pt idx="333">
                  <c:v>56.199643990988562</c:v>
                </c:pt>
                <c:pt idx="334">
                  <c:v>55.664573537359502</c:v>
                </c:pt>
                <c:pt idx="335">
                  <c:v>56.807603518354945</c:v>
                </c:pt>
                <c:pt idx="336">
                  <c:v>56.521615829169264</c:v>
                </c:pt>
                <c:pt idx="337">
                  <c:v>55.86218740601204</c:v>
                </c:pt>
                <c:pt idx="338">
                  <c:v>56.439253476521223</c:v>
                </c:pt>
                <c:pt idx="339">
                  <c:v>56.719232095034641</c:v>
                </c:pt>
                <c:pt idx="340">
                  <c:v>57.028445402769933</c:v>
                </c:pt>
                <c:pt idx="341">
                  <c:v>55.609178210963563</c:v>
                </c:pt>
                <c:pt idx="342">
                  <c:v>55.442942517815254</c:v>
                </c:pt>
                <c:pt idx="343">
                  <c:v>56.549793976100339</c:v>
                </c:pt>
                <c:pt idx="344">
                  <c:v>57.046839626968882</c:v>
                </c:pt>
                <c:pt idx="345">
                  <c:v>56.733954624274013</c:v>
                </c:pt>
                <c:pt idx="346">
                  <c:v>57.758804658137599</c:v>
                </c:pt>
                <c:pt idx="347">
                  <c:v>56.625638639801757</c:v>
                </c:pt>
                <c:pt idx="348">
                  <c:v>57.76370323668305</c:v>
                </c:pt>
                <c:pt idx="349">
                  <c:v>57.635132287880445</c:v>
                </c:pt>
                <c:pt idx="350">
                  <c:v>57.561635511046539</c:v>
                </c:pt>
                <c:pt idx="351">
                  <c:v>57.947307996363094</c:v>
                </c:pt>
                <c:pt idx="352">
                  <c:v>55.37555550026552</c:v>
                </c:pt>
                <c:pt idx="353">
                  <c:v>53.256201880407026</c:v>
                </c:pt>
                <c:pt idx="354">
                  <c:v>55.941426992000295</c:v>
                </c:pt>
                <c:pt idx="355">
                  <c:v>57.33568362821687</c:v>
                </c:pt>
                <c:pt idx="356">
                  <c:v>58.204227296708645</c:v>
                </c:pt>
                <c:pt idx="357">
                  <c:v>58.683095056793775</c:v>
                </c:pt>
                <c:pt idx="358">
                  <c:v>56.697136125617853</c:v>
                </c:pt>
                <c:pt idx="359">
                  <c:v>57.506509788297905</c:v>
                </c:pt>
                <c:pt idx="360">
                  <c:v>58.799013407089028</c:v>
                </c:pt>
                <c:pt idx="361">
                  <c:v>58.217176195237784</c:v>
                </c:pt>
                <c:pt idx="362">
                  <c:v>57.965671765407627</c:v>
                </c:pt>
                <c:pt idx="363">
                  <c:v>55.341935594338096</c:v>
                </c:pt>
                <c:pt idx="364">
                  <c:v>58.369304258776964</c:v>
                </c:pt>
                <c:pt idx="365">
                  <c:v>58.579606517274144</c:v>
                </c:pt>
                <c:pt idx="366">
                  <c:v>56.920199319317575</c:v>
                </c:pt>
                <c:pt idx="367">
                  <c:v>53.794898235141872</c:v>
                </c:pt>
                <c:pt idx="368">
                  <c:v>58.314285782446788</c:v>
                </c:pt>
                <c:pt idx="369">
                  <c:v>58.497649234192892</c:v>
                </c:pt>
                <c:pt idx="370">
                  <c:v>58.552643953825545</c:v>
                </c:pt>
                <c:pt idx="371">
                  <c:v>54.038583096795435</c:v>
                </c:pt>
                <c:pt idx="372">
                  <c:v>55.166800542268888</c:v>
                </c:pt>
                <c:pt idx="373">
                  <c:v>58.130842656356634</c:v>
                </c:pt>
                <c:pt idx="374">
                  <c:v>58.204227296708645</c:v>
                </c:pt>
                <c:pt idx="375">
                  <c:v>58.534316864480004</c:v>
                </c:pt>
                <c:pt idx="376">
                  <c:v>58.259260135203341</c:v>
                </c:pt>
                <c:pt idx="377">
                  <c:v>59.047280038535042</c:v>
                </c:pt>
                <c:pt idx="378">
                  <c:v>58.941718701594645</c:v>
                </c:pt>
                <c:pt idx="379">
                  <c:v>59.705926854678268</c:v>
                </c:pt>
                <c:pt idx="380">
                  <c:v>58.303492002745401</c:v>
                </c:pt>
                <c:pt idx="381">
                  <c:v>59.079593470248994</c:v>
                </c:pt>
                <c:pt idx="382">
                  <c:v>59.906990349174663</c:v>
                </c:pt>
                <c:pt idx="383">
                  <c:v>59.969932193703293</c:v>
                </c:pt>
                <c:pt idx="384">
                  <c:v>58.790880191911185</c:v>
                </c:pt>
                <c:pt idx="385">
                  <c:v>57.965671765407627</c:v>
                </c:pt>
                <c:pt idx="386">
                  <c:v>59.234649291466894</c:v>
                </c:pt>
                <c:pt idx="387">
                  <c:v>59.02789969205444</c:v>
                </c:pt>
                <c:pt idx="388">
                  <c:v>60.215394381785572</c:v>
                </c:pt>
                <c:pt idx="389">
                  <c:v>59.234649291466894</c:v>
                </c:pt>
                <c:pt idx="390">
                  <c:v>56.954837722080143</c:v>
                </c:pt>
                <c:pt idx="391">
                  <c:v>58.306953142026863</c:v>
                </c:pt>
                <c:pt idx="392">
                  <c:v>56.383971373898795</c:v>
                </c:pt>
                <c:pt idx="393">
                  <c:v>59.760770218427268</c:v>
                </c:pt>
                <c:pt idx="394">
                  <c:v>59.424085468653907</c:v>
                </c:pt>
                <c:pt idx="395">
                  <c:v>58.47608182662352</c:v>
                </c:pt>
                <c:pt idx="396">
                  <c:v>56.826008017821913</c:v>
                </c:pt>
                <c:pt idx="397">
                  <c:v>59.010667072591964</c:v>
                </c:pt>
                <c:pt idx="398">
                  <c:v>57.635132287880445</c:v>
                </c:pt>
                <c:pt idx="399">
                  <c:v>56.001113536860416</c:v>
                </c:pt>
                <c:pt idx="400">
                  <c:v>59.579009590440805</c:v>
                </c:pt>
                <c:pt idx="401">
                  <c:v>59.230343231356812</c:v>
                </c:pt>
                <c:pt idx="402">
                  <c:v>60.126226936597085</c:v>
                </c:pt>
                <c:pt idx="403">
                  <c:v>58.991130040198186</c:v>
                </c:pt>
                <c:pt idx="404">
                  <c:v>58.838292243268327</c:v>
                </c:pt>
                <c:pt idx="405">
                  <c:v>58.387638463776767</c:v>
                </c:pt>
                <c:pt idx="406">
                  <c:v>59.614513765836044</c:v>
                </c:pt>
                <c:pt idx="407">
                  <c:v>59.716685968143295</c:v>
                </c:pt>
                <c:pt idx="408">
                  <c:v>60.49139288456584</c:v>
                </c:pt>
                <c:pt idx="409">
                  <c:v>60.26695162309322</c:v>
                </c:pt>
                <c:pt idx="410">
                  <c:v>59.358433325377526</c:v>
                </c:pt>
                <c:pt idx="411">
                  <c:v>57.993815386153038</c:v>
                </c:pt>
                <c:pt idx="412">
                  <c:v>59.561798453682265</c:v>
                </c:pt>
                <c:pt idx="413">
                  <c:v>60.801548755568341</c:v>
                </c:pt>
                <c:pt idx="414">
                  <c:v>60.455956765319804</c:v>
                </c:pt>
                <c:pt idx="415">
                  <c:v>58.320764136397372</c:v>
                </c:pt>
                <c:pt idx="416">
                  <c:v>60.892738110357868</c:v>
                </c:pt>
                <c:pt idx="417">
                  <c:v>60.381874421225838</c:v>
                </c:pt>
                <c:pt idx="418">
                  <c:v>58.795766787795912</c:v>
                </c:pt>
                <c:pt idx="419">
                  <c:v>60.345358851411476</c:v>
                </c:pt>
                <c:pt idx="420">
                  <c:v>57.984023620662512</c:v>
                </c:pt>
                <c:pt idx="421">
                  <c:v>60.272330120971382</c:v>
                </c:pt>
                <c:pt idx="422">
                  <c:v>60.492607158699954</c:v>
                </c:pt>
                <c:pt idx="423">
                  <c:v>59.632795660228311</c:v>
                </c:pt>
                <c:pt idx="424">
                  <c:v>60.308840405042993</c:v>
                </c:pt>
                <c:pt idx="425">
                  <c:v>60.163831371816855</c:v>
                </c:pt>
                <c:pt idx="426">
                  <c:v>59.733891169564622</c:v>
                </c:pt>
                <c:pt idx="427">
                  <c:v>60.146642417338342</c:v>
                </c:pt>
                <c:pt idx="428">
                  <c:v>60.387240543464088</c:v>
                </c:pt>
                <c:pt idx="429">
                  <c:v>58.907245955565401</c:v>
                </c:pt>
                <c:pt idx="430">
                  <c:v>50.823495911608354</c:v>
                </c:pt>
                <c:pt idx="431">
                  <c:v>57.837152712591774</c:v>
                </c:pt>
                <c:pt idx="432">
                  <c:v>60.30133096318022</c:v>
                </c:pt>
                <c:pt idx="433">
                  <c:v>60.199278800090262</c:v>
                </c:pt>
                <c:pt idx="434">
                  <c:v>60.473134236080263</c:v>
                </c:pt>
                <c:pt idx="435">
                  <c:v>59.212033703627917</c:v>
                </c:pt>
                <c:pt idx="436">
                  <c:v>59.888719557165324</c:v>
                </c:pt>
                <c:pt idx="437">
                  <c:v>60.181019683683992</c:v>
                </c:pt>
                <c:pt idx="438">
                  <c:v>59.079593470248994</c:v>
                </c:pt>
                <c:pt idx="439">
                  <c:v>60.370059900591066</c:v>
                </c:pt>
                <c:pt idx="440">
                  <c:v>60.370059900591066</c:v>
                </c:pt>
                <c:pt idx="441">
                  <c:v>59.102204808434152</c:v>
                </c:pt>
                <c:pt idx="442">
                  <c:v>55.054766024308364</c:v>
                </c:pt>
                <c:pt idx="443">
                  <c:v>59.02789969205444</c:v>
                </c:pt>
                <c:pt idx="444">
                  <c:v>61.34840196783739</c:v>
                </c:pt>
                <c:pt idx="445">
                  <c:v>58.5159889876359</c:v>
                </c:pt>
                <c:pt idx="446">
                  <c:v>60.02629064650263</c:v>
                </c:pt>
                <c:pt idx="447">
                  <c:v>59.096823371565812</c:v>
                </c:pt>
                <c:pt idx="448">
                  <c:v>60.819794648671596</c:v>
                </c:pt>
                <c:pt idx="449">
                  <c:v>60.662055802656013</c:v>
                </c:pt>
                <c:pt idx="450">
                  <c:v>59.630639032681351</c:v>
                </c:pt>
                <c:pt idx="451">
                  <c:v>58.167531033484167</c:v>
                </c:pt>
                <c:pt idx="452">
                  <c:v>58.754234499354936</c:v>
                </c:pt>
                <c:pt idx="453">
                  <c:v>57.928954518040861</c:v>
                </c:pt>
                <c:pt idx="454">
                  <c:v>60.455956765319804</c:v>
                </c:pt>
                <c:pt idx="455">
                  <c:v>60.662055802656013</c:v>
                </c:pt>
                <c:pt idx="456">
                  <c:v>60.455956765319804</c:v>
                </c:pt>
                <c:pt idx="457">
                  <c:v>61.296962535894863</c:v>
                </c:pt>
                <c:pt idx="458">
                  <c:v>61.00213783766408</c:v>
                </c:pt>
                <c:pt idx="459">
                  <c:v>59.819907339193399</c:v>
                </c:pt>
                <c:pt idx="460">
                  <c:v>61.111512508192426</c:v>
                </c:pt>
                <c:pt idx="461">
                  <c:v>60.627714097057428</c:v>
                </c:pt>
                <c:pt idx="462">
                  <c:v>60.232580769118911</c:v>
                </c:pt>
                <c:pt idx="463">
                  <c:v>60.541848834172697</c:v>
                </c:pt>
                <c:pt idx="464">
                  <c:v>61.154042813975813</c:v>
                </c:pt>
                <c:pt idx="465">
                  <c:v>60.782243084587961</c:v>
                </c:pt>
                <c:pt idx="466">
                  <c:v>60.83373783195286</c:v>
                </c:pt>
                <c:pt idx="467">
                  <c:v>61.17691590384733</c:v>
                </c:pt>
                <c:pt idx="468">
                  <c:v>58.497649234192892</c:v>
                </c:pt>
                <c:pt idx="469">
                  <c:v>58.717585690158671</c:v>
                </c:pt>
                <c:pt idx="470">
                  <c:v>58.919099040025316</c:v>
                </c:pt>
                <c:pt idx="471">
                  <c:v>60.559023145904156</c:v>
                </c:pt>
                <c:pt idx="472">
                  <c:v>59.72421608893098</c:v>
                </c:pt>
                <c:pt idx="473">
                  <c:v>60.576196827522935</c:v>
                </c:pt>
                <c:pt idx="474">
                  <c:v>61.330187215111998</c:v>
                </c:pt>
                <c:pt idx="475">
                  <c:v>62.033778152805432</c:v>
                </c:pt>
                <c:pt idx="476">
                  <c:v>61.366627055126862</c:v>
                </c:pt>
                <c:pt idx="477">
                  <c:v>60.249766516038839</c:v>
                </c:pt>
                <c:pt idx="478">
                  <c:v>60.728591241709225</c:v>
                </c:pt>
                <c:pt idx="479">
                  <c:v>61.639811470969903</c:v>
                </c:pt>
                <c:pt idx="480">
                  <c:v>62.239207753862836</c:v>
                </c:pt>
                <c:pt idx="481">
                  <c:v>62.18786097299084</c:v>
                </c:pt>
                <c:pt idx="482">
                  <c:v>60.747910137909891</c:v>
                </c:pt>
                <c:pt idx="483">
                  <c:v>62.461661264181004</c:v>
                </c:pt>
                <c:pt idx="484">
                  <c:v>60.434196990410008</c:v>
                </c:pt>
                <c:pt idx="485">
                  <c:v>61.536977667232946</c:v>
                </c:pt>
                <c:pt idx="486">
                  <c:v>62.622032731786</c:v>
                </c:pt>
                <c:pt idx="487">
                  <c:v>61.999533534473187</c:v>
                </c:pt>
                <c:pt idx="488">
                  <c:v>60.41837607910162</c:v>
                </c:pt>
                <c:pt idx="489">
                  <c:v>62.930850679571002</c:v>
                </c:pt>
                <c:pt idx="490">
                  <c:v>62.273447036509133</c:v>
                </c:pt>
                <c:pt idx="491">
                  <c:v>62.694710465005812</c:v>
                </c:pt>
                <c:pt idx="492">
                  <c:v>62.185726910401115</c:v>
                </c:pt>
                <c:pt idx="493">
                  <c:v>62.112965358894591</c:v>
                </c:pt>
                <c:pt idx="494">
                  <c:v>58.700340719417966</c:v>
                </c:pt>
                <c:pt idx="495">
                  <c:v>62.803713336710068</c:v>
                </c:pt>
                <c:pt idx="496">
                  <c:v>62.803713336710068</c:v>
                </c:pt>
                <c:pt idx="497">
                  <c:v>63.094272066828985</c:v>
                </c:pt>
                <c:pt idx="498">
                  <c:v>60.144488229245333</c:v>
                </c:pt>
                <c:pt idx="499">
                  <c:v>62.033778152805432</c:v>
                </c:pt>
                <c:pt idx="500">
                  <c:v>61.399846962701751</c:v>
                </c:pt>
                <c:pt idx="501">
                  <c:v>57.170691985123547</c:v>
                </c:pt>
                <c:pt idx="502">
                  <c:v>63.910622512611468</c:v>
                </c:pt>
                <c:pt idx="503">
                  <c:v>62.050910585680505</c:v>
                </c:pt>
                <c:pt idx="504">
                  <c:v>62.940472873448144</c:v>
                </c:pt>
                <c:pt idx="505">
                  <c:v>62.239207753862836</c:v>
                </c:pt>
                <c:pt idx="506">
                  <c:v>61.931037247453347</c:v>
                </c:pt>
                <c:pt idx="507">
                  <c:v>61.656946508148991</c:v>
                </c:pt>
                <c:pt idx="508">
                  <c:v>62.367562875534624</c:v>
                </c:pt>
                <c:pt idx="509">
                  <c:v>63.457252510599126</c:v>
                </c:pt>
                <c:pt idx="510">
                  <c:v>63.282198580125375</c:v>
                </c:pt>
                <c:pt idx="511">
                  <c:v>60.850901503809418</c:v>
                </c:pt>
                <c:pt idx="512">
                  <c:v>63.367603581804353</c:v>
                </c:pt>
                <c:pt idx="513">
                  <c:v>63.760250819851613</c:v>
                </c:pt>
                <c:pt idx="514">
                  <c:v>62.940472873448144</c:v>
                </c:pt>
                <c:pt idx="515">
                  <c:v>62.854998268295169</c:v>
                </c:pt>
                <c:pt idx="516">
                  <c:v>62.820808878225989</c:v>
                </c:pt>
                <c:pt idx="517">
                  <c:v>62.040204259336953</c:v>
                </c:pt>
                <c:pt idx="518">
                  <c:v>62.393227799732117</c:v>
                </c:pt>
                <c:pt idx="519">
                  <c:v>64.3401808625256</c:v>
                </c:pt>
                <c:pt idx="520">
                  <c:v>64.118517147472488</c:v>
                </c:pt>
                <c:pt idx="521">
                  <c:v>61.691214791862542</c:v>
                </c:pt>
                <c:pt idx="522">
                  <c:v>62.564305234376469</c:v>
                </c:pt>
                <c:pt idx="523">
                  <c:v>63.999117595919486</c:v>
                </c:pt>
                <c:pt idx="524">
                  <c:v>62.495885542527482</c:v>
                </c:pt>
                <c:pt idx="525">
                  <c:v>63.726119950150689</c:v>
                </c:pt>
                <c:pt idx="526">
                  <c:v>63.674919588831479</c:v>
                </c:pt>
                <c:pt idx="527">
                  <c:v>61.366627055126862</c:v>
                </c:pt>
                <c:pt idx="528">
                  <c:v>63.350525878621475</c:v>
                </c:pt>
                <c:pt idx="529">
                  <c:v>64.291163704606944</c:v>
                </c:pt>
                <c:pt idx="530">
                  <c:v>64.033242246680459</c:v>
                </c:pt>
                <c:pt idx="531">
                  <c:v>62.367562875534624</c:v>
                </c:pt>
                <c:pt idx="532">
                  <c:v>61.749042621296255</c:v>
                </c:pt>
                <c:pt idx="533">
                  <c:v>62.458461896844391</c:v>
                </c:pt>
                <c:pt idx="534">
                  <c:v>63.402821864522842</c:v>
                </c:pt>
                <c:pt idx="535">
                  <c:v>63.606644849485839</c:v>
                </c:pt>
                <c:pt idx="536">
                  <c:v>61.876444769636336</c:v>
                </c:pt>
                <c:pt idx="537">
                  <c:v>63.65785171818019</c:v>
                </c:pt>
                <c:pt idx="538">
                  <c:v>64.561755771457285</c:v>
                </c:pt>
                <c:pt idx="539">
                  <c:v>62.050910585680505</c:v>
                </c:pt>
                <c:pt idx="540">
                  <c:v>63.642681041022854</c:v>
                </c:pt>
                <c:pt idx="541">
                  <c:v>59.264502746767839</c:v>
                </c:pt>
                <c:pt idx="542">
                  <c:v>63.021650314091993</c:v>
                </c:pt>
                <c:pt idx="543">
                  <c:v>63.420962374382981</c:v>
                </c:pt>
                <c:pt idx="544">
                  <c:v>64.459506460892385</c:v>
                </c:pt>
                <c:pt idx="545">
                  <c:v>63.077185502281075</c:v>
                </c:pt>
                <c:pt idx="546">
                  <c:v>61.982410344743002</c:v>
                </c:pt>
                <c:pt idx="547">
                  <c:v>62.854998268295169</c:v>
                </c:pt>
                <c:pt idx="548">
                  <c:v>63.913824022965301</c:v>
                </c:pt>
                <c:pt idx="549">
                  <c:v>64.766209264961304</c:v>
                </c:pt>
                <c:pt idx="550">
                  <c:v>63.777315444651244</c:v>
                </c:pt>
                <c:pt idx="551">
                  <c:v>64.510633461881326</c:v>
                </c:pt>
                <c:pt idx="552">
                  <c:v>62.222092741325042</c:v>
                </c:pt>
                <c:pt idx="553">
                  <c:v>65.225956710037252</c:v>
                </c:pt>
                <c:pt idx="554">
                  <c:v>63.145539399112963</c:v>
                </c:pt>
                <c:pt idx="555">
                  <c:v>63.982059950771962</c:v>
                </c:pt>
                <c:pt idx="556">
                  <c:v>65.004642803048071</c:v>
                </c:pt>
                <c:pt idx="557">
                  <c:v>63.578187161123076</c:v>
                </c:pt>
                <c:pt idx="558">
                  <c:v>62.403926633251395</c:v>
                </c:pt>
                <c:pt idx="559">
                  <c:v>63.96500177133052</c:v>
                </c:pt>
                <c:pt idx="560">
                  <c:v>63.69198691741996</c:v>
                </c:pt>
                <c:pt idx="561">
                  <c:v>64.562818031983937</c:v>
                </c:pt>
                <c:pt idx="562">
                  <c:v>58.441571699417352</c:v>
                </c:pt>
                <c:pt idx="563">
                  <c:v>60.947441114540503</c:v>
                </c:pt>
                <c:pt idx="564">
                  <c:v>61.730831770450031</c:v>
                </c:pt>
                <c:pt idx="565">
                  <c:v>64.527674752457358</c:v>
                </c:pt>
                <c:pt idx="566">
                  <c:v>62.003814240135988</c:v>
                </c:pt>
                <c:pt idx="567">
                  <c:v>65.106804221245994</c:v>
                </c:pt>
                <c:pt idx="568">
                  <c:v>64.135570533264527</c:v>
                </c:pt>
                <c:pt idx="569">
                  <c:v>59.200199631488601</c:v>
                </c:pt>
                <c:pt idx="570">
                  <c:v>64.271989515145563</c:v>
                </c:pt>
                <c:pt idx="571">
                  <c:v>65.804381104363742</c:v>
                </c:pt>
                <c:pt idx="572">
                  <c:v>65.464198623209967</c:v>
                </c:pt>
                <c:pt idx="573">
                  <c:v>62.022015082894363</c:v>
                </c:pt>
                <c:pt idx="574">
                  <c:v>64.05029829116485</c:v>
                </c:pt>
                <c:pt idx="575">
                  <c:v>62.393227799732117</c:v>
                </c:pt>
                <c:pt idx="576">
                  <c:v>63.130584657161045</c:v>
                </c:pt>
                <c:pt idx="577">
                  <c:v>64.323133814858238</c:v>
                </c:pt>
                <c:pt idx="578">
                  <c:v>65.277014489883697</c:v>
                </c:pt>
                <c:pt idx="579">
                  <c:v>65.106804221245994</c:v>
                </c:pt>
                <c:pt idx="580">
                  <c:v>64.987615942620423</c:v>
                </c:pt>
                <c:pt idx="581">
                  <c:v>64.885444058647451</c:v>
                </c:pt>
                <c:pt idx="582">
                  <c:v>64.067353803061209</c:v>
                </c:pt>
                <c:pt idx="583">
                  <c:v>64.732140678143665</c:v>
                </c:pt>
                <c:pt idx="584">
                  <c:v>64.646949225617306</c:v>
                </c:pt>
                <c:pt idx="585">
                  <c:v>65.25999573358267</c:v>
                </c:pt>
                <c:pt idx="586">
                  <c:v>57.433000895068908</c:v>
                </c:pt>
                <c:pt idx="587">
                  <c:v>65.787377764807829</c:v>
                </c:pt>
                <c:pt idx="588">
                  <c:v>60.748858961096865</c:v>
                </c:pt>
                <c:pt idx="589">
                  <c:v>63.094272066828985</c:v>
                </c:pt>
                <c:pt idx="590">
                  <c:v>63.947943057167734</c:v>
                </c:pt>
                <c:pt idx="591">
                  <c:v>64.681033927385585</c:v>
                </c:pt>
                <c:pt idx="592">
                  <c:v>62.478779187429453</c:v>
                </c:pt>
                <c:pt idx="593">
                  <c:v>63.845579519038246</c:v>
                </c:pt>
                <c:pt idx="594">
                  <c:v>65.284583081030675</c:v>
                </c:pt>
                <c:pt idx="595">
                  <c:v>64.186727509533426</c:v>
                </c:pt>
                <c:pt idx="596">
                  <c:v>65.430171637617633</c:v>
                </c:pt>
                <c:pt idx="597">
                  <c:v>64.67345729511274</c:v>
                </c:pt>
                <c:pt idx="598">
                  <c:v>64.467458398112697</c:v>
                </c:pt>
                <c:pt idx="599">
                  <c:v>65.311061430206635</c:v>
                </c:pt>
                <c:pt idx="600">
                  <c:v>65.362111668135327</c:v>
                </c:pt>
                <c:pt idx="601">
                  <c:v>64.527674752457358</c:v>
                </c:pt>
                <c:pt idx="602">
                  <c:v>64.493591650037445</c:v>
                </c:pt>
                <c:pt idx="603">
                  <c:v>66.093373966339911</c:v>
                </c:pt>
                <c:pt idx="604">
                  <c:v>65.648130738721036</c:v>
                </c:pt>
                <c:pt idx="605">
                  <c:v>65.232344649608322</c:v>
                </c:pt>
                <c:pt idx="606">
                  <c:v>63.248037107140526</c:v>
                </c:pt>
                <c:pt idx="607">
                  <c:v>65.447185380018126</c:v>
                </c:pt>
                <c:pt idx="608">
                  <c:v>63.65785171818019</c:v>
                </c:pt>
                <c:pt idx="609">
                  <c:v>62.967174628308207</c:v>
                </c:pt>
                <c:pt idx="610">
                  <c:v>63.783720023188813</c:v>
                </c:pt>
                <c:pt idx="611">
                  <c:v>63.811454042430995</c:v>
                </c:pt>
                <c:pt idx="612">
                  <c:v>64.218703679337537</c:v>
                </c:pt>
                <c:pt idx="613">
                  <c:v>65.940390172290009</c:v>
                </c:pt>
                <c:pt idx="614">
                  <c:v>65.593913693831794</c:v>
                </c:pt>
                <c:pt idx="615">
                  <c:v>65.549268296848496</c:v>
                </c:pt>
                <c:pt idx="616">
                  <c:v>64.924822249038726</c:v>
                </c:pt>
                <c:pt idx="617">
                  <c:v>62.307673002015292</c:v>
                </c:pt>
                <c:pt idx="618">
                  <c:v>65.232344649608322</c:v>
                </c:pt>
                <c:pt idx="619">
                  <c:v>64.924822249038726</c:v>
                </c:pt>
                <c:pt idx="620">
                  <c:v>65.461366761946778</c:v>
                </c:pt>
                <c:pt idx="621">
                  <c:v>62.632715783084265</c:v>
                </c:pt>
                <c:pt idx="622">
                  <c:v>63.711192498767275</c:v>
                </c:pt>
                <c:pt idx="623">
                  <c:v>63.547961551893543</c:v>
                </c:pt>
                <c:pt idx="624">
                  <c:v>64.961013188154666</c:v>
                </c:pt>
                <c:pt idx="625">
                  <c:v>62.640200381052054</c:v>
                </c:pt>
                <c:pt idx="626">
                  <c:v>65.376995003047412</c:v>
                </c:pt>
                <c:pt idx="627">
                  <c:v>64.391318854666494</c:v>
                </c:pt>
                <c:pt idx="628">
                  <c:v>65.277014489883697</c:v>
                </c:pt>
                <c:pt idx="629">
                  <c:v>65.753369610802423</c:v>
                </c:pt>
                <c:pt idx="630">
                  <c:v>66.3992240240445</c:v>
                </c:pt>
                <c:pt idx="631">
                  <c:v>65.906390841417277</c:v>
                </c:pt>
                <c:pt idx="632">
                  <c:v>65.838386310486655</c:v>
                </c:pt>
                <c:pt idx="633">
                  <c:v>66.467164739717418</c:v>
                </c:pt>
                <c:pt idx="634">
                  <c:v>65.191915669270699</c:v>
                </c:pt>
                <c:pt idx="635">
                  <c:v>64.345505218296609</c:v>
                </c:pt>
                <c:pt idx="636">
                  <c:v>64.885444058647451</c:v>
                </c:pt>
                <c:pt idx="637">
                  <c:v>66.687930435855449</c:v>
                </c:pt>
                <c:pt idx="638">
                  <c:v>56.10744139807985</c:v>
                </c:pt>
                <c:pt idx="639">
                  <c:v>65.123827523420019</c:v>
                </c:pt>
                <c:pt idx="640">
                  <c:v>65.089780411992749</c:v>
                </c:pt>
                <c:pt idx="641">
                  <c:v>64.816246503681185</c:v>
                </c:pt>
                <c:pt idx="642">
                  <c:v>66.382226734092129</c:v>
                </c:pt>
                <c:pt idx="643">
                  <c:v>66.532980493321958</c:v>
                </c:pt>
                <c:pt idx="644">
                  <c:v>66.025390887840558</c:v>
                </c:pt>
                <c:pt idx="645">
                  <c:v>67.09529060672385</c:v>
                </c:pt>
                <c:pt idx="646">
                  <c:v>65.539691610356954</c:v>
                </c:pt>
                <c:pt idx="647">
                  <c:v>66.025390887840558</c:v>
                </c:pt>
                <c:pt idx="648">
                  <c:v>65.787377764807829</c:v>
                </c:pt>
                <c:pt idx="649">
                  <c:v>66.127362595838008</c:v>
                </c:pt>
                <c:pt idx="650">
                  <c:v>65.430171637617633</c:v>
                </c:pt>
                <c:pt idx="651">
                  <c:v>65.268505174648169</c:v>
                </c:pt>
                <c:pt idx="652">
                  <c:v>65.157872608120897</c:v>
                </c:pt>
                <c:pt idx="653">
                  <c:v>65.284583081030675</c:v>
                </c:pt>
                <c:pt idx="654">
                  <c:v>65.178088654333123</c:v>
                </c:pt>
                <c:pt idx="655">
                  <c:v>65.846887305422243</c:v>
                </c:pt>
                <c:pt idx="656">
                  <c:v>65.250425196378785</c:v>
                </c:pt>
                <c:pt idx="657">
                  <c:v>66.587112147984158</c:v>
                </c:pt>
                <c:pt idx="658">
                  <c:v>65.846887305422243</c:v>
                </c:pt>
                <c:pt idx="659">
                  <c:v>66.721885612039259</c:v>
                </c:pt>
                <c:pt idx="660">
                  <c:v>65.30467436438957</c:v>
                </c:pt>
                <c:pt idx="661">
                  <c:v>65.196170909791178</c:v>
                </c:pt>
                <c:pt idx="662">
                  <c:v>63.457252510599126</c:v>
                </c:pt>
                <c:pt idx="663">
                  <c:v>65.634314614672817</c:v>
                </c:pt>
                <c:pt idx="664">
                  <c:v>62.854998268295169</c:v>
                </c:pt>
                <c:pt idx="665">
                  <c:v>67.434546055879366</c:v>
                </c:pt>
                <c:pt idx="666">
                  <c:v>66.314276452670768</c:v>
                </c:pt>
                <c:pt idx="667">
                  <c:v>65.123827523420019</c:v>
                </c:pt>
                <c:pt idx="668">
                  <c:v>65.906390841417277</c:v>
                </c:pt>
                <c:pt idx="669">
                  <c:v>65.379127411268712</c:v>
                </c:pt>
                <c:pt idx="670">
                  <c:v>66.144356184457479</c:v>
                </c:pt>
                <c:pt idx="671">
                  <c:v>65.464198623209967</c:v>
                </c:pt>
                <c:pt idx="672">
                  <c:v>66.388602138531326</c:v>
                </c:pt>
                <c:pt idx="673">
                  <c:v>66.161349289487973</c:v>
                </c:pt>
                <c:pt idx="674">
                  <c:v>66.161349289487973</c:v>
                </c:pt>
                <c:pt idx="675">
                  <c:v>65.991396432844169</c:v>
                </c:pt>
                <c:pt idx="676">
                  <c:v>64.851371724485887</c:v>
                </c:pt>
                <c:pt idx="677">
                  <c:v>66.127362595838008</c:v>
                </c:pt>
                <c:pt idx="678">
                  <c:v>64.599032241930203</c:v>
                </c:pt>
                <c:pt idx="679">
                  <c:v>65.123827523420019</c:v>
                </c:pt>
                <c:pt idx="680">
                  <c:v>64.888629000136206</c:v>
                </c:pt>
                <c:pt idx="681">
                  <c:v>65.557773486823748</c:v>
                </c:pt>
                <c:pt idx="682">
                  <c:v>67.129223355376823</c:v>
                </c:pt>
                <c:pt idx="683">
                  <c:v>68.400455093940892</c:v>
                </c:pt>
                <c:pt idx="684">
                  <c:v>67.553249274952123</c:v>
                </c:pt>
                <c:pt idx="685">
                  <c:v>64.766209264961304</c:v>
                </c:pt>
                <c:pt idx="686">
                  <c:v>67.756681030988219</c:v>
                </c:pt>
              </c:numCache>
            </c:numRef>
          </c:yVal>
        </c:ser>
        <c:axId val="84164992"/>
        <c:axId val="84167296"/>
      </c:scatterChart>
      <c:scatterChart>
        <c:scatterStyle val="smoothMarker"/>
        <c:ser>
          <c:idx val="0"/>
          <c:order val="0"/>
          <c:tx>
            <c:v>#ACC-BD</c:v>
          </c:tx>
          <c:marker>
            <c:symbol val="none"/>
          </c:marker>
          <c:xVal>
            <c:numRef>
              <c:f>'TD24_Disk_#4_Whole for graph'!$G$47:$G$1500</c:f>
              <c:numCache>
                <c:formatCode>General</c:formatCode>
                <c:ptCount val="687"/>
                <c:pt idx="0">
                  <c:v>13.99694444444445</c:v>
                </c:pt>
                <c:pt idx="1">
                  <c:v>15.140277777777751</c:v>
                </c:pt>
                <c:pt idx="2">
                  <c:v>16.070833333333283</c:v>
                </c:pt>
                <c:pt idx="3">
                  <c:v>22.29388888888889</c:v>
                </c:pt>
                <c:pt idx="4">
                  <c:v>22.548888888888875</c:v>
                </c:pt>
                <c:pt idx="5">
                  <c:v>23.382222222222175</c:v>
                </c:pt>
                <c:pt idx="6">
                  <c:v>23.859166666666667</c:v>
                </c:pt>
                <c:pt idx="7">
                  <c:v>23.96888888888887</c:v>
                </c:pt>
                <c:pt idx="8">
                  <c:v>24.235277777777739</c:v>
                </c:pt>
                <c:pt idx="9">
                  <c:v>24.449722222222171</c:v>
                </c:pt>
                <c:pt idx="10">
                  <c:v>24.568055555555532</c:v>
                </c:pt>
                <c:pt idx="11">
                  <c:v>24.711666666666645</c:v>
                </c:pt>
                <c:pt idx="12">
                  <c:v>24.726666666666642</c:v>
                </c:pt>
                <c:pt idx="13">
                  <c:v>24.962777777777717</c:v>
                </c:pt>
                <c:pt idx="14">
                  <c:v>25.373888888888896</c:v>
                </c:pt>
                <c:pt idx="15">
                  <c:v>25.544722222222177</c:v>
                </c:pt>
                <c:pt idx="16">
                  <c:v>25.688611111111086</c:v>
                </c:pt>
                <c:pt idx="17">
                  <c:v>25.931388888888868</c:v>
                </c:pt>
                <c:pt idx="18">
                  <c:v>26.396111111111093</c:v>
                </c:pt>
                <c:pt idx="19">
                  <c:v>26.708888888888865</c:v>
                </c:pt>
                <c:pt idx="20">
                  <c:v>27.03805555555553</c:v>
                </c:pt>
                <c:pt idx="21">
                  <c:v>27.141944444444444</c:v>
                </c:pt>
                <c:pt idx="22">
                  <c:v>27.255277777777735</c:v>
                </c:pt>
                <c:pt idx="23">
                  <c:v>27.715555555555532</c:v>
                </c:pt>
                <c:pt idx="24">
                  <c:v>27.999999999999979</c:v>
                </c:pt>
                <c:pt idx="25">
                  <c:v>28.291111111111093</c:v>
                </c:pt>
                <c:pt idx="26">
                  <c:v>28.778055555555532</c:v>
                </c:pt>
                <c:pt idx="27">
                  <c:v>28.837499999999977</c:v>
                </c:pt>
                <c:pt idx="28">
                  <c:v>29.201666666666647</c:v>
                </c:pt>
                <c:pt idx="29">
                  <c:v>29.769444444444417</c:v>
                </c:pt>
                <c:pt idx="30">
                  <c:v>29.954166666666637</c:v>
                </c:pt>
                <c:pt idx="31">
                  <c:v>30.234999999999971</c:v>
                </c:pt>
                <c:pt idx="32">
                  <c:v>30.264722222222172</c:v>
                </c:pt>
                <c:pt idx="33">
                  <c:v>30.476944444444431</c:v>
                </c:pt>
                <c:pt idx="34">
                  <c:v>30.527777777777732</c:v>
                </c:pt>
                <c:pt idx="35">
                  <c:v>30.671111111111095</c:v>
                </c:pt>
                <c:pt idx="36">
                  <c:v>30.791666666666643</c:v>
                </c:pt>
                <c:pt idx="37">
                  <c:v>30.928055555555527</c:v>
                </c:pt>
                <c:pt idx="38">
                  <c:v>31.208611111111086</c:v>
                </c:pt>
                <c:pt idx="39">
                  <c:v>31.424444444444433</c:v>
                </c:pt>
                <c:pt idx="40">
                  <c:v>31.489999999999963</c:v>
                </c:pt>
                <c:pt idx="41">
                  <c:v>31.822499999999966</c:v>
                </c:pt>
                <c:pt idx="42">
                  <c:v>31.962777777777724</c:v>
                </c:pt>
                <c:pt idx="43">
                  <c:v>32.230555555555561</c:v>
                </c:pt>
                <c:pt idx="44">
                  <c:v>32.542499999999983</c:v>
                </c:pt>
                <c:pt idx="45">
                  <c:v>32.938333333333311</c:v>
                </c:pt>
                <c:pt idx="46">
                  <c:v>33.075555555555532</c:v>
                </c:pt>
                <c:pt idx="47">
                  <c:v>33.242222222222203</c:v>
                </c:pt>
                <c:pt idx="48">
                  <c:v>33.511111111111092</c:v>
                </c:pt>
                <c:pt idx="49">
                  <c:v>33.642500000000013</c:v>
                </c:pt>
                <c:pt idx="50">
                  <c:v>33.952777777777754</c:v>
                </c:pt>
                <c:pt idx="51">
                  <c:v>34.046666666666546</c:v>
                </c:pt>
                <c:pt idx="52">
                  <c:v>34.193333333333356</c:v>
                </c:pt>
                <c:pt idx="53">
                  <c:v>34.290555555555578</c:v>
                </c:pt>
                <c:pt idx="54">
                  <c:v>34.408055555555542</c:v>
                </c:pt>
                <c:pt idx="55">
                  <c:v>34.476111111111102</c:v>
                </c:pt>
                <c:pt idx="56">
                  <c:v>34.660833333333315</c:v>
                </c:pt>
                <c:pt idx="57">
                  <c:v>34.779722222222212</c:v>
                </c:pt>
                <c:pt idx="58">
                  <c:v>35.080555555555534</c:v>
                </c:pt>
                <c:pt idx="59">
                  <c:v>35.369999999999983</c:v>
                </c:pt>
                <c:pt idx="60">
                  <c:v>35.467222222222205</c:v>
                </c:pt>
                <c:pt idx="61">
                  <c:v>35.650277777777745</c:v>
                </c:pt>
                <c:pt idx="62">
                  <c:v>35.773333333333312</c:v>
                </c:pt>
                <c:pt idx="63">
                  <c:v>35.881666666666533</c:v>
                </c:pt>
                <c:pt idx="64">
                  <c:v>36.342499999999987</c:v>
                </c:pt>
                <c:pt idx="65">
                  <c:v>37.439166666666587</c:v>
                </c:pt>
                <c:pt idx="66">
                  <c:v>37.748333333333356</c:v>
                </c:pt>
                <c:pt idx="67">
                  <c:v>37.992500000000021</c:v>
                </c:pt>
                <c:pt idx="68">
                  <c:v>39.695277777777783</c:v>
                </c:pt>
                <c:pt idx="69">
                  <c:v>39.918333333333337</c:v>
                </c:pt>
                <c:pt idx="70">
                  <c:v>40.920833333333334</c:v>
                </c:pt>
                <c:pt idx="71">
                  <c:v>41.014166666666576</c:v>
                </c:pt>
                <c:pt idx="72">
                  <c:v>41.148333333333333</c:v>
                </c:pt>
                <c:pt idx="73">
                  <c:v>41.251944444444398</c:v>
                </c:pt>
                <c:pt idx="74">
                  <c:v>41.418055555555554</c:v>
                </c:pt>
                <c:pt idx="75">
                  <c:v>41.648611111111116</c:v>
                </c:pt>
                <c:pt idx="76">
                  <c:v>41.782222222222231</c:v>
                </c:pt>
                <c:pt idx="77">
                  <c:v>41.825277777777778</c:v>
                </c:pt>
                <c:pt idx="78">
                  <c:v>42.018611111111106</c:v>
                </c:pt>
                <c:pt idx="79">
                  <c:v>42.170555555555559</c:v>
                </c:pt>
                <c:pt idx="80">
                  <c:v>42.398611111111109</c:v>
                </c:pt>
                <c:pt idx="81">
                  <c:v>42.491666666666561</c:v>
                </c:pt>
                <c:pt idx="82">
                  <c:v>42.618611111111107</c:v>
                </c:pt>
                <c:pt idx="83">
                  <c:v>42.786666666666576</c:v>
                </c:pt>
                <c:pt idx="84">
                  <c:v>42.874444444444364</c:v>
                </c:pt>
                <c:pt idx="85">
                  <c:v>43.048888888888882</c:v>
                </c:pt>
                <c:pt idx="86">
                  <c:v>43.125833333333318</c:v>
                </c:pt>
                <c:pt idx="87">
                  <c:v>43.220833333333317</c:v>
                </c:pt>
                <c:pt idx="88">
                  <c:v>43.414166666666546</c:v>
                </c:pt>
                <c:pt idx="89">
                  <c:v>43.614999999999981</c:v>
                </c:pt>
                <c:pt idx="90">
                  <c:v>43.776944444444425</c:v>
                </c:pt>
                <c:pt idx="91">
                  <c:v>43.8947222222222</c:v>
                </c:pt>
                <c:pt idx="92">
                  <c:v>43.959722222222197</c:v>
                </c:pt>
                <c:pt idx="93">
                  <c:v>44.14527777777775</c:v>
                </c:pt>
                <c:pt idx="94">
                  <c:v>44.517777777777745</c:v>
                </c:pt>
                <c:pt idx="95">
                  <c:v>44.88499999999997</c:v>
                </c:pt>
                <c:pt idx="96">
                  <c:v>45.055555555555529</c:v>
                </c:pt>
                <c:pt idx="97">
                  <c:v>45.179722222222203</c:v>
                </c:pt>
                <c:pt idx="98">
                  <c:v>45.399166666666588</c:v>
                </c:pt>
                <c:pt idx="99">
                  <c:v>45.656388888888863</c:v>
                </c:pt>
                <c:pt idx="100">
                  <c:v>45.942499999999981</c:v>
                </c:pt>
                <c:pt idx="101">
                  <c:v>46.047777777777746</c:v>
                </c:pt>
                <c:pt idx="102">
                  <c:v>46.246944444444395</c:v>
                </c:pt>
                <c:pt idx="103">
                  <c:v>46.558611111111084</c:v>
                </c:pt>
                <c:pt idx="104">
                  <c:v>47.220833333333303</c:v>
                </c:pt>
                <c:pt idx="105">
                  <c:v>47.494722222222201</c:v>
                </c:pt>
                <c:pt idx="106">
                  <c:v>47.589444444444354</c:v>
                </c:pt>
                <c:pt idx="107">
                  <c:v>47.651666666666536</c:v>
                </c:pt>
                <c:pt idx="108">
                  <c:v>48.210000000000008</c:v>
                </c:pt>
                <c:pt idx="109">
                  <c:v>48.448333333333309</c:v>
                </c:pt>
                <c:pt idx="110">
                  <c:v>48.595000000000006</c:v>
                </c:pt>
                <c:pt idx="111">
                  <c:v>49.113055555555526</c:v>
                </c:pt>
                <c:pt idx="112">
                  <c:v>50.406666666666538</c:v>
                </c:pt>
                <c:pt idx="113">
                  <c:v>50.530000000000008</c:v>
                </c:pt>
                <c:pt idx="114">
                  <c:v>50.609166666666574</c:v>
                </c:pt>
                <c:pt idx="115">
                  <c:v>50.881111111111075</c:v>
                </c:pt>
                <c:pt idx="116">
                  <c:v>51.008888888888862</c:v>
                </c:pt>
                <c:pt idx="117">
                  <c:v>51.095000000000006</c:v>
                </c:pt>
                <c:pt idx="118">
                  <c:v>51.248611111111082</c:v>
                </c:pt>
                <c:pt idx="119">
                  <c:v>51.269722222222228</c:v>
                </c:pt>
                <c:pt idx="120">
                  <c:v>51.27000000000001</c:v>
                </c:pt>
                <c:pt idx="121">
                  <c:v>51.457777777777707</c:v>
                </c:pt>
                <c:pt idx="122">
                  <c:v>51.673888888888861</c:v>
                </c:pt>
                <c:pt idx="123">
                  <c:v>51.779166666666583</c:v>
                </c:pt>
                <c:pt idx="124">
                  <c:v>52.011111111111077</c:v>
                </c:pt>
                <c:pt idx="125">
                  <c:v>52.298611111111114</c:v>
                </c:pt>
                <c:pt idx="126">
                  <c:v>52.441944444444353</c:v>
                </c:pt>
                <c:pt idx="127">
                  <c:v>52.622222222222213</c:v>
                </c:pt>
                <c:pt idx="128">
                  <c:v>52.893333333333302</c:v>
                </c:pt>
                <c:pt idx="129">
                  <c:v>53.042777777777751</c:v>
                </c:pt>
                <c:pt idx="130">
                  <c:v>53.609722222222189</c:v>
                </c:pt>
                <c:pt idx="131">
                  <c:v>53.909722222222186</c:v>
                </c:pt>
                <c:pt idx="132">
                  <c:v>54.176388888888887</c:v>
                </c:pt>
                <c:pt idx="133">
                  <c:v>54.29138888888891</c:v>
                </c:pt>
                <c:pt idx="134">
                  <c:v>55.862777777777751</c:v>
                </c:pt>
                <c:pt idx="135">
                  <c:v>56.00666666666654</c:v>
                </c:pt>
                <c:pt idx="136">
                  <c:v>56.237499999999969</c:v>
                </c:pt>
                <c:pt idx="137">
                  <c:v>56.356944444444345</c:v>
                </c:pt>
                <c:pt idx="138">
                  <c:v>56.786666666666562</c:v>
                </c:pt>
                <c:pt idx="139">
                  <c:v>56.943333333333307</c:v>
                </c:pt>
                <c:pt idx="140">
                  <c:v>56.982777777777748</c:v>
                </c:pt>
                <c:pt idx="141">
                  <c:v>57.33138888888886</c:v>
                </c:pt>
                <c:pt idx="142">
                  <c:v>57.377777777777744</c:v>
                </c:pt>
                <c:pt idx="143">
                  <c:v>58.448055555555527</c:v>
                </c:pt>
                <c:pt idx="144">
                  <c:v>58.694444444444379</c:v>
                </c:pt>
                <c:pt idx="145">
                  <c:v>58.807499999999955</c:v>
                </c:pt>
                <c:pt idx="146">
                  <c:v>58.948611111111084</c:v>
                </c:pt>
                <c:pt idx="147">
                  <c:v>59.083333333333307</c:v>
                </c:pt>
                <c:pt idx="148">
                  <c:v>59.208333333333343</c:v>
                </c:pt>
                <c:pt idx="149">
                  <c:v>59.333611111111075</c:v>
                </c:pt>
                <c:pt idx="150">
                  <c:v>59.471111111111085</c:v>
                </c:pt>
                <c:pt idx="151">
                  <c:v>59.549722222222201</c:v>
                </c:pt>
                <c:pt idx="152">
                  <c:v>59.721666666666565</c:v>
                </c:pt>
                <c:pt idx="153">
                  <c:v>59.762500000000017</c:v>
                </c:pt>
                <c:pt idx="154">
                  <c:v>59.90138888888886</c:v>
                </c:pt>
                <c:pt idx="155">
                  <c:v>60.055555555555529</c:v>
                </c:pt>
                <c:pt idx="156">
                  <c:v>60.182777777777751</c:v>
                </c:pt>
                <c:pt idx="157">
                  <c:v>60.241944444444378</c:v>
                </c:pt>
                <c:pt idx="158">
                  <c:v>60.507777777777747</c:v>
                </c:pt>
                <c:pt idx="159">
                  <c:v>60.629444444444395</c:v>
                </c:pt>
                <c:pt idx="160">
                  <c:v>60.684444444444352</c:v>
                </c:pt>
                <c:pt idx="161">
                  <c:v>61.056388888888861</c:v>
                </c:pt>
                <c:pt idx="162">
                  <c:v>61.119722222222187</c:v>
                </c:pt>
                <c:pt idx="163">
                  <c:v>61.369166666666558</c:v>
                </c:pt>
                <c:pt idx="164">
                  <c:v>61.616388888888885</c:v>
                </c:pt>
                <c:pt idx="165">
                  <c:v>61.895277777777743</c:v>
                </c:pt>
                <c:pt idx="166">
                  <c:v>62.123888888888892</c:v>
                </c:pt>
                <c:pt idx="167">
                  <c:v>62.262777777777785</c:v>
                </c:pt>
                <c:pt idx="168">
                  <c:v>62.437222222222196</c:v>
                </c:pt>
                <c:pt idx="169">
                  <c:v>62.619722222222201</c:v>
                </c:pt>
                <c:pt idx="170">
                  <c:v>62.803611111111074</c:v>
                </c:pt>
                <c:pt idx="171">
                  <c:v>62.928055555555531</c:v>
                </c:pt>
                <c:pt idx="172">
                  <c:v>63.206944444444396</c:v>
                </c:pt>
                <c:pt idx="173">
                  <c:v>63.354444444444326</c:v>
                </c:pt>
                <c:pt idx="174">
                  <c:v>63.459166666666562</c:v>
                </c:pt>
                <c:pt idx="175">
                  <c:v>63.630555555555532</c:v>
                </c:pt>
                <c:pt idx="176">
                  <c:v>63.929166666666589</c:v>
                </c:pt>
                <c:pt idx="177">
                  <c:v>64.009999999999977</c:v>
                </c:pt>
                <c:pt idx="178">
                  <c:v>64.088333333333196</c:v>
                </c:pt>
                <c:pt idx="179">
                  <c:v>64.259166666666644</c:v>
                </c:pt>
                <c:pt idx="180">
                  <c:v>64.511111111111092</c:v>
                </c:pt>
                <c:pt idx="181">
                  <c:v>64.630277777777749</c:v>
                </c:pt>
                <c:pt idx="182">
                  <c:v>64.719722222222217</c:v>
                </c:pt>
                <c:pt idx="183">
                  <c:v>64.789444444444442</c:v>
                </c:pt>
                <c:pt idx="184">
                  <c:v>64.796944444444463</c:v>
                </c:pt>
                <c:pt idx="185">
                  <c:v>65.013333333333279</c:v>
                </c:pt>
                <c:pt idx="186">
                  <c:v>65.317777777777778</c:v>
                </c:pt>
                <c:pt idx="187">
                  <c:v>65.531666666666695</c:v>
                </c:pt>
                <c:pt idx="188">
                  <c:v>65.800277777777779</c:v>
                </c:pt>
                <c:pt idx="189">
                  <c:v>66.041111111111121</c:v>
                </c:pt>
                <c:pt idx="190">
                  <c:v>66.220000000000013</c:v>
                </c:pt>
                <c:pt idx="191">
                  <c:v>66.448611111111134</c:v>
                </c:pt>
                <c:pt idx="192">
                  <c:v>66.569999999999993</c:v>
                </c:pt>
                <c:pt idx="193">
                  <c:v>67.120277777777758</c:v>
                </c:pt>
                <c:pt idx="194">
                  <c:v>67.2302777777778</c:v>
                </c:pt>
                <c:pt idx="195">
                  <c:v>68.201666666666696</c:v>
                </c:pt>
                <c:pt idx="196">
                  <c:v>68.33416666666669</c:v>
                </c:pt>
                <c:pt idx="197">
                  <c:v>68.446388888888919</c:v>
                </c:pt>
                <c:pt idx="198">
                  <c:v>68.704722222222273</c:v>
                </c:pt>
                <c:pt idx="199">
                  <c:v>68.943888888888878</c:v>
                </c:pt>
                <c:pt idx="200">
                  <c:v>69.090277777777814</c:v>
                </c:pt>
                <c:pt idx="201">
                  <c:v>69.179722222222154</c:v>
                </c:pt>
                <c:pt idx="202">
                  <c:v>69.418611111111133</c:v>
                </c:pt>
                <c:pt idx="203">
                  <c:v>69.572222222222209</c:v>
                </c:pt>
                <c:pt idx="204">
                  <c:v>69.701666666666696</c:v>
                </c:pt>
                <c:pt idx="205">
                  <c:v>69.93805555555555</c:v>
                </c:pt>
                <c:pt idx="206">
                  <c:v>70.057222222222236</c:v>
                </c:pt>
                <c:pt idx="207">
                  <c:v>70.281666666666695</c:v>
                </c:pt>
                <c:pt idx="208">
                  <c:v>70.435833333333349</c:v>
                </c:pt>
                <c:pt idx="209">
                  <c:v>70.811944444444464</c:v>
                </c:pt>
                <c:pt idx="210">
                  <c:v>70.947777777777787</c:v>
                </c:pt>
                <c:pt idx="211">
                  <c:v>71.22583333333327</c:v>
                </c:pt>
                <c:pt idx="212">
                  <c:v>71.342500000000015</c:v>
                </c:pt>
                <c:pt idx="213">
                  <c:v>71.7</c:v>
                </c:pt>
                <c:pt idx="214">
                  <c:v>72.103333333333225</c:v>
                </c:pt>
                <c:pt idx="215">
                  <c:v>72.455000000000013</c:v>
                </c:pt>
                <c:pt idx="216">
                  <c:v>72.537222222222226</c:v>
                </c:pt>
                <c:pt idx="217">
                  <c:v>72.711944444444512</c:v>
                </c:pt>
                <c:pt idx="218">
                  <c:v>73.092222222222233</c:v>
                </c:pt>
                <c:pt idx="219">
                  <c:v>73.351944444444442</c:v>
                </c:pt>
                <c:pt idx="220">
                  <c:v>73.536944444444444</c:v>
                </c:pt>
                <c:pt idx="221">
                  <c:v>74.318333333333271</c:v>
                </c:pt>
                <c:pt idx="222">
                  <c:v>74.660277777777779</c:v>
                </c:pt>
                <c:pt idx="223">
                  <c:v>75.018611111111113</c:v>
                </c:pt>
                <c:pt idx="224">
                  <c:v>75.574722222222178</c:v>
                </c:pt>
                <c:pt idx="225">
                  <c:v>75.785833333333272</c:v>
                </c:pt>
                <c:pt idx="226">
                  <c:v>75.918055555555569</c:v>
                </c:pt>
                <c:pt idx="227">
                  <c:v>77.511666666666727</c:v>
                </c:pt>
                <c:pt idx="228">
                  <c:v>77.996944444444466</c:v>
                </c:pt>
                <c:pt idx="229">
                  <c:v>78.206666666666692</c:v>
                </c:pt>
                <c:pt idx="230">
                  <c:v>78.980000000000047</c:v>
                </c:pt>
                <c:pt idx="231">
                  <c:v>79.212777777777788</c:v>
                </c:pt>
                <c:pt idx="232">
                  <c:v>79.711111111111165</c:v>
                </c:pt>
                <c:pt idx="233">
                  <c:v>79.713055555555599</c:v>
                </c:pt>
                <c:pt idx="234">
                  <c:v>79.92388888888884</c:v>
                </c:pt>
                <c:pt idx="235">
                  <c:v>80.111111111111157</c:v>
                </c:pt>
                <c:pt idx="236">
                  <c:v>80.252777777777695</c:v>
                </c:pt>
                <c:pt idx="237">
                  <c:v>80.253611111111155</c:v>
                </c:pt>
                <c:pt idx="238">
                  <c:v>80.416388888888918</c:v>
                </c:pt>
                <c:pt idx="239">
                  <c:v>80.699444444444481</c:v>
                </c:pt>
                <c:pt idx="240">
                  <c:v>80.933333333333351</c:v>
                </c:pt>
                <c:pt idx="241">
                  <c:v>84.72972222222225</c:v>
                </c:pt>
                <c:pt idx="242">
                  <c:v>84.888611111111118</c:v>
                </c:pt>
                <c:pt idx="243">
                  <c:v>85.023055555555558</c:v>
                </c:pt>
                <c:pt idx="244">
                  <c:v>85.195277777777818</c:v>
                </c:pt>
                <c:pt idx="245">
                  <c:v>85.217777777777812</c:v>
                </c:pt>
                <c:pt idx="246">
                  <c:v>85.328611111111158</c:v>
                </c:pt>
                <c:pt idx="247">
                  <c:v>85.553888888888807</c:v>
                </c:pt>
                <c:pt idx="248">
                  <c:v>85.957500000000067</c:v>
                </c:pt>
                <c:pt idx="249">
                  <c:v>86.120277777777758</c:v>
                </c:pt>
                <c:pt idx="250">
                  <c:v>86.238055555555533</c:v>
                </c:pt>
                <c:pt idx="251">
                  <c:v>86.298611111111157</c:v>
                </c:pt>
                <c:pt idx="252">
                  <c:v>86.597500000000096</c:v>
                </c:pt>
                <c:pt idx="253">
                  <c:v>86.866388888888835</c:v>
                </c:pt>
                <c:pt idx="254">
                  <c:v>87.142777777777724</c:v>
                </c:pt>
                <c:pt idx="255">
                  <c:v>87.204722222222287</c:v>
                </c:pt>
                <c:pt idx="256">
                  <c:v>87.385833333333267</c:v>
                </c:pt>
                <c:pt idx="257">
                  <c:v>87.653888888888815</c:v>
                </c:pt>
                <c:pt idx="258">
                  <c:v>87.859722222222288</c:v>
                </c:pt>
                <c:pt idx="259">
                  <c:v>88.176666666666719</c:v>
                </c:pt>
                <c:pt idx="260">
                  <c:v>88.396388888888836</c:v>
                </c:pt>
                <c:pt idx="261">
                  <c:v>88.487222222222371</c:v>
                </c:pt>
                <c:pt idx="262">
                  <c:v>88.742777777777818</c:v>
                </c:pt>
                <c:pt idx="263">
                  <c:v>88.841388888888901</c:v>
                </c:pt>
                <c:pt idx="264">
                  <c:v>88.910277777777864</c:v>
                </c:pt>
                <c:pt idx="265">
                  <c:v>89.055277777777818</c:v>
                </c:pt>
                <c:pt idx="266">
                  <c:v>89.241111111111195</c:v>
                </c:pt>
                <c:pt idx="267">
                  <c:v>89.449722222222306</c:v>
                </c:pt>
                <c:pt idx="268">
                  <c:v>89.665277777777803</c:v>
                </c:pt>
                <c:pt idx="269">
                  <c:v>89.923611111111214</c:v>
                </c:pt>
                <c:pt idx="270">
                  <c:v>90.044444444444565</c:v>
                </c:pt>
                <c:pt idx="271">
                  <c:v>90.226944444444555</c:v>
                </c:pt>
                <c:pt idx="272">
                  <c:v>90.397222222222325</c:v>
                </c:pt>
                <c:pt idx="273">
                  <c:v>90.634722222222308</c:v>
                </c:pt>
                <c:pt idx="274">
                  <c:v>90.911111111111225</c:v>
                </c:pt>
                <c:pt idx="275">
                  <c:v>91.089444444444538</c:v>
                </c:pt>
                <c:pt idx="276">
                  <c:v>91.238611111111183</c:v>
                </c:pt>
                <c:pt idx="277">
                  <c:v>91.361944444444532</c:v>
                </c:pt>
                <c:pt idx="278">
                  <c:v>91.749166666666767</c:v>
                </c:pt>
                <c:pt idx="279">
                  <c:v>91.806388888888847</c:v>
                </c:pt>
                <c:pt idx="280">
                  <c:v>92.161111111111182</c:v>
                </c:pt>
                <c:pt idx="281">
                  <c:v>92.226388888888849</c:v>
                </c:pt>
                <c:pt idx="282">
                  <c:v>92.416388888888918</c:v>
                </c:pt>
                <c:pt idx="283">
                  <c:v>92.695555555555572</c:v>
                </c:pt>
                <c:pt idx="284">
                  <c:v>92.811388888888899</c:v>
                </c:pt>
                <c:pt idx="285">
                  <c:v>92.955000000000084</c:v>
                </c:pt>
                <c:pt idx="286">
                  <c:v>93.100555555555573</c:v>
                </c:pt>
                <c:pt idx="287">
                  <c:v>93.19194444444453</c:v>
                </c:pt>
                <c:pt idx="288">
                  <c:v>93.305555555555571</c:v>
                </c:pt>
                <c:pt idx="289">
                  <c:v>93.462777777777859</c:v>
                </c:pt>
                <c:pt idx="290">
                  <c:v>93.708055555555589</c:v>
                </c:pt>
                <c:pt idx="291">
                  <c:v>93.865555555555588</c:v>
                </c:pt>
                <c:pt idx="292">
                  <c:v>94.105833333333294</c:v>
                </c:pt>
                <c:pt idx="293">
                  <c:v>94.283611111111185</c:v>
                </c:pt>
                <c:pt idx="294">
                  <c:v>94.548055555555578</c:v>
                </c:pt>
                <c:pt idx="295">
                  <c:v>94.685833333333278</c:v>
                </c:pt>
                <c:pt idx="296">
                  <c:v>94.910000000000096</c:v>
                </c:pt>
                <c:pt idx="297">
                  <c:v>95.098333333333358</c:v>
                </c:pt>
                <c:pt idx="298">
                  <c:v>95.241388888888949</c:v>
                </c:pt>
                <c:pt idx="299">
                  <c:v>95.396388888888836</c:v>
                </c:pt>
                <c:pt idx="300">
                  <c:v>95.514722222222304</c:v>
                </c:pt>
                <c:pt idx="301">
                  <c:v>95.624722222222289</c:v>
                </c:pt>
                <c:pt idx="302">
                  <c:v>95.709444444444529</c:v>
                </c:pt>
                <c:pt idx="303">
                  <c:v>95.912222222222326</c:v>
                </c:pt>
                <c:pt idx="304">
                  <c:v>96.059722222222248</c:v>
                </c:pt>
                <c:pt idx="305">
                  <c:v>96.141666666666765</c:v>
                </c:pt>
                <c:pt idx="306">
                  <c:v>96.287500000000094</c:v>
                </c:pt>
                <c:pt idx="307">
                  <c:v>96.398055555555558</c:v>
                </c:pt>
                <c:pt idx="308">
                  <c:v>96.506388888888836</c:v>
                </c:pt>
                <c:pt idx="309">
                  <c:v>96.656388888888827</c:v>
                </c:pt>
                <c:pt idx="310">
                  <c:v>96.917222222222406</c:v>
                </c:pt>
                <c:pt idx="311">
                  <c:v>97.157500000000084</c:v>
                </c:pt>
                <c:pt idx="312">
                  <c:v>97.438888888888869</c:v>
                </c:pt>
                <c:pt idx="313">
                  <c:v>97.53527777777785</c:v>
                </c:pt>
                <c:pt idx="314">
                  <c:v>97.664166666666745</c:v>
                </c:pt>
                <c:pt idx="315">
                  <c:v>97.793888888888958</c:v>
                </c:pt>
                <c:pt idx="316">
                  <c:v>97.993611111111193</c:v>
                </c:pt>
                <c:pt idx="317">
                  <c:v>98.315000000000083</c:v>
                </c:pt>
                <c:pt idx="318">
                  <c:v>98.459166666666746</c:v>
                </c:pt>
                <c:pt idx="319">
                  <c:v>98.604444444444511</c:v>
                </c:pt>
                <c:pt idx="320">
                  <c:v>98.624722222222289</c:v>
                </c:pt>
                <c:pt idx="321">
                  <c:v>98.777222222222306</c:v>
                </c:pt>
                <c:pt idx="322">
                  <c:v>98.985277777777853</c:v>
                </c:pt>
                <c:pt idx="323">
                  <c:v>99.35111111111118</c:v>
                </c:pt>
                <c:pt idx="324">
                  <c:v>99.538055555555573</c:v>
                </c:pt>
                <c:pt idx="325">
                  <c:v>99.607777777777784</c:v>
                </c:pt>
                <c:pt idx="326">
                  <c:v>99.770277777777849</c:v>
                </c:pt>
                <c:pt idx="327">
                  <c:v>99.93305555555564</c:v>
                </c:pt>
                <c:pt idx="328">
                  <c:v>99.961944444444526</c:v>
                </c:pt>
                <c:pt idx="329">
                  <c:v>100.14750000000009</c:v>
                </c:pt>
                <c:pt idx="330">
                  <c:v>100.42777777777785</c:v>
                </c:pt>
                <c:pt idx="331">
                  <c:v>100.67250000000001</c:v>
                </c:pt>
                <c:pt idx="332">
                  <c:v>100.7463888888889</c:v>
                </c:pt>
                <c:pt idx="333">
                  <c:v>100.87638888888883</c:v>
                </c:pt>
                <c:pt idx="334">
                  <c:v>101.12500000000001</c:v>
                </c:pt>
                <c:pt idx="335">
                  <c:v>101.77861111111118</c:v>
                </c:pt>
                <c:pt idx="336">
                  <c:v>101.90416666666682</c:v>
                </c:pt>
                <c:pt idx="337">
                  <c:v>102.02388888888886</c:v>
                </c:pt>
                <c:pt idx="338">
                  <c:v>102.18277777777773</c:v>
                </c:pt>
                <c:pt idx="339">
                  <c:v>102.5627777777778</c:v>
                </c:pt>
                <c:pt idx="340">
                  <c:v>103.14527777777788</c:v>
                </c:pt>
                <c:pt idx="341">
                  <c:v>103.34777777777788</c:v>
                </c:pt>
                <c:pt idx="342">
                  <c:v>105.26944444444456</c:v>
                </c:pt>
                <c:pt idx="343">
                  <c:v>105.44444444444461</c:v>
                </c:pt>
                <c:pt idx="344">
                  <c:v>105.72805555555558</c:v>
                </c:pt>
                <c:pt idx="345">
                  <c:v>105.99500000000012</c:v>
                </c:pt>
                <c:pt idx="346">
                  <c:v>106.13416666666679</c:v>
                </c:pt>
                <c:pt idx="347">
                  <c:v>106.53861111111121</c:v>
                </c:pt>
                <c:pt idx="348">
                  <c:v>106.72416666666679</c:v>
                </c:pt>
                <c:pt idx="349">
                  <c:v>106.88305555555559</c:v>
                </c:pt>
                <c:pt idx="350">
                  <c:v>106.98138888888893</c:v>
                </c:pt>
                <c:pt idx="351">
                  <c:v>107.14777777777788</c:v>
                </c:pt>
                <c:pt idx="352">
                  <c:v>107.26111111111122</c:v>
                </c:pt>
                <c:pt idx="353">
                  <c:v>107.34694444444456</c:v>
                </c:pt>
                <c:pt idx="354">
                  <c:v>107.51638888888893</c:v>
                </c:pt>
                <c:pt idx="355">
                  <c:v>107.69722222222236</c:v>
                </c:pt>
                <c:pt idx="356">
                  <c:v>107.87027777777782</c:v>
                </c:pt>
                <c:pt idx="357">
                  <c:v>108.00861111111121</c:v>
                </c:pt>
                <c:pt idx="358">
                  <c:v>108.06500000000011</c:v>
                </c:pt>
                <c:pt idx="359">
                  <c:v>108.24722222222243</c:v>
                </c:pt>
                <c:pt idx="360">
                  <c:v>108.51472222222233</c:v>
                </c:pt>
                <c:pt idx="361">
                  <c:v>108.62944444444449</c:v>
                </c:pt>
                <c:pt idx="362">
                  <c:v>108.73166666666685</c:v>
                </c:pt>
                <c:pt idx="363">
                  <c:v>108.75722222222241</c:v>
                </c:pt>
                <c:pt idx="364">
                  <c:v>109.00694444444456</c:v>
                </c:pt>
                <c:pt idx="365">
                  <c:v>109.13222222222234</c:v>
                </c:pt>
                <c:pt idx="366">
                  <c:v>109.16944444444457</c:v>
                </c:pt>
                <c:pt idx="367">
                  <c:v>109.16972222222235</c:v>
                </c:pt>
                <c:pt idx="368">
                  <c:v>109.50944444444457</c:v>
                </c:pt>
                <c:pt idx="369">
                  <c:v>109.73861111111123</c:v>
                </c:pt>
                <c:pt idx="370">
                  <c:v>109.88972222222228</c:v>
                </c:pt>
                <c:pt idx="371">
                  <c:v>109.92305555555565</c:v>
                </c:pt>
                <c:pt idx="372">
                  <c:v>110.02666666666677</c:v>
                </c:pt>
                <c:pt idx="373">
                  <c:v>110.39555555555565</c:v>
                </c:pt>
                <c:pt idx="374">
                  <c:v>110.62916666666678</c:v>
                </c:pt>
                <c:pt idx="375">
                  <c:v>110.77694444444455</c:v>
                </c:pt>
                <c:pt idx="376">
                  <c:v>110.8752777777778</c:v>
                </c:pt>
                <c:pt idx="377">
                  <c:v>111.0500000000001</c:v>
                </c:pt>
                <c:pt idx="378">
                  <c:v>111.15277777777773</c:v>
                </c:pt>
                <c:pt idx="379">
                  <c:v>111.6786111111111</c:v>
                </c:pt>
                <c:pt idx="380">
                  <c:v>111.93611111111119</c:v>
                </c:pt>
                <c:pt idx="381">
                  <c:v>112.06361111111119</c:v>
                </c:pt>
                <c:pt idx="382">
                  <c:v>112.23416666666679</c:v>
                </c:pt>
                <c:pt idx="383">
                  <c:v>112.46638888888889</c:v>
                </c:pt>
                <c:pt idx="384">
                  <c:v>112.57250000000005</c:v>
                </c:pt>
                <c:pt idx="385">
                  <c:v>112.81222222222227</c:v>
                </c:pt>
                <c:pt idx="386">
                  <c:v>113.15333333333326</c:v>
                </c:pt>
                <c:pt idx="387">
                  <c:v>113.24916666666672</c:v>
                </c:pt>
                <c:pt idx="388">
                  <c:v>113.43638888888886</c:v>
                </c:pt>
                <c:pt idx="389">
                  <c:v>113.54777777777781</c:v>
                </c:pt>
                <c:pt idx="390">
                  <c:v>113.75055555555558</c:v>
                </c:pt>
                <c:pt idx="391">
                  <c:v>114.05805555555553</c:v>
                </c:pt>
                <c:pt idx="392">
                  <c:v>114.07361111111115</c:v>
                </c:pt>
                <c:pt idx="393">
                  <c:v>114.29000000000003</c:v>
                </c:pt>
                <c:pt idx="394">
                  <c:v>114.51000000000003</c:v>
                </c:pt>
                <c:pt idx="395">
                  <c:v>114.6133333333333</c:v>
                </c:pt>
                <c:pt idx="396">
                  <c:v>114.66972222222225</c:v>
                </c:pt>
                <c:pt idx="397">
                  <c:v>114.95666666666672</c:v>
                </c:pt>
                <c:pt idx="398">
                  <c:v>115.11500000000004</c:v>
                </c:pt>
                <c:pt idx="399">
                  <c:v>115.19444444444449</c:v>
                </c:pt>
                <c:pt idx="400">
                  <c:v>115.43333333333338</c:v>
                </c:pt>
                <c:pt idx="401">
                  <c:v>115.72638888888881</c:v>
                </c:pt>
                <c:pt idx="402">
                  <c:v>115.98666666666672</c:v>
                </c:pt>
                <c:pt idx="403">
                  <c:v>116.11194444444449</c:v>
                </c:pt>
                <c:pt idx="404">
                  <c:v>116.30333333333331</c:v>
                </c:pt>
                <c:pt idx="405">
                  <c:v>116.41333333333338</c:v>
                </c:pt>
                <c:pt idx="406">
                  <c:v>116.59611111111116</c:v>
                </c:pt>
                <c:pt idx="407">
                  <c:v>116.74694444444449</c:v>
                </c:pt>
                <c:pt idx="408">
                  <c:v>116.87833333333325</c:v>
                </c:pt>
                <c:pt idx="409">
                  <c:v>117.01611111111116</c:v>
                </c:pt>
                <c:pt idx="410">
                  <c:v>117.12833333333325</c:v>
                </c:pt>
                <c:pt idx="411">
                  <c:v>117.18083333333331</c:v>
                </c:pt>
                <c:pt idx="412">
                  <c:v>117.48694444444449</c:v>
                </c:pt>
                <c:pt idx="413">
                  <c:v>117.67249999999997</c:v>
                </c:pt>
                <c:pt idx="414">
                  <c:v>117.9891666666667</c:v>
                </c:pt>
                <c:pt idx="415">
                  <c:v>118.01833333333335</c:v>
                </c:pt>
                <c:pt idx="416">
                  <c:v>118.23333333333338</c:v>
                </c:pt>
                <c:pt idx="417">
                  <c:v>118.34333333333338</c:v>
                </c:pt>
                <c:pt idx="418">
                  <c:v>118.39250000000004</c:v>
                </c:pt>
                <c:pt idx="419">
                  <c:v>118.57777777777774</c:v>
                </c:pt>
                <c:pt idx="420">
                  <c:v>118.63972222222225</c:v>
                </c:pt>
                <c:pt idx="421">
                  <c:v>118.8033333333333</c:v>
                </c:pt>
                <c:pt idx="422">
                  <c:v>119.0066666666667</c:v>
                </c:pt>
                <c:pt idx="423">
                  <c:v>119.08750000000003</c:v>
                </c:pt>
                <c:pt idx="424">
                  <c:v>119.23305555555558</c:v>
                </c:pt>
                <c:pt idx="425">
                  <c:v>119.53416666666672</c:v>
                </c:pt>
                <c:pt idx="426">
                  <c:v>119.63722222222226</c:v>
                </c:pt>
                <c:pt idx="427">
                  <c:v>119.95861111111115</c:v>
                </c:pt>
                <c:pt idx="428">
                  <c:v>120.09722222222234</c:v>
                </c:pt>
                <c:pt idx="429">
                  <c:v>120.13527777777776</c:v>
                </c:pt>
                <c:pt idx="430">
                  <c:v>120.1369444444445</c:v>
                </c:pt>
                <c:pt idx="431">
                  <c:v>120.38555555555554</c:v>
                </c:pt>
                <c:pt idx="432">
                  <c:v>120.70166666666672</c:v>
                </c:pt>
                <c:pt idx="433">
                  <c:v>120.90777777777784</c:v>
                </c:pt>
                <c:pt idx="434">
                  <c:v>121.06055555555561</c:v>
                </c:pt>
                <c:pt idx="435">
                  <c:v>121.52361111111115</c:v>
                </c:pt>
                <c:pt idx="436">
                  <c:v>121.69500000000004</c:v>
                </c:pt>
                <c:pt idx="437">
                  <c:v>121.83694444444448</c:v>
                </c:pt>
                <c:pt idx="438">
                  <c:v>122.1483333333333</c:v>
                </c:pt>
                <c:pt idx="439">
                  <c:v>122.35611111111115</c:v>
                </c:pt>
                <c:pt idx="440">
                  <c:v>122.44694444444455</c:v>
                </c:pt>
                <c:pt idx="441">
                  <c:v>122.81444444444446</c:v>
                </c:pt>
                <c:pt idx="442">
                  <c:v>122.84250000000002</c:v>
                </c:pt>
                <c:pt idx="443">
                  <c:v>123.37222222222221</c:v>
                </c:pt>
                <c:pt idx="444">
                  <c:v>123.58416666666669</c:v>
                </c:pt>
                <c:pt idx="445">
                  <c:v>123.61222222222223</c:v>
                </c:pt>
                <c:pt idx="446">
                  <c:v>123.83138888888882</c:v>
                </c:pt>
                <c:pt idx="447">
                  <c:v>123.91944444444449</c:v>
                </c:pt>
                <c:pt idx="448">
                  <c:v>124.12555555555545</c:v>
                </c:pt>
                <c:pt idx="449">
                  <c:v>124.66027777777778</c:v>
                </c:pt>
                <c:pt idx="450">
                  <c:v>125.03277777777772</c:v>
                </c:pt>
                <c:pt idx="451">
                  <c:v>125.23333333333335</c:v>
                </c:pt>
                <c:pt idx="452">
                  <c:v>125.38083333333327</c:v>
                </c:pt>
                <c:pt idx="453">
                  <c:v>125.43583333333335</c:v>
                </c:pt>
                <c:pt idx="454">
                  <c:v>125.78333333333335</c:v>
                </c:pt>
                <c:pt idx="455">
                  <c:v>125.94583333333335</c:v>
                </c:pt>
                <c:pt idx="456">
                  <c:v>126.79638888888884</c:v>
                </c:pt>
                <c:pt idx="457">
                  <c:v>127.06222222222226</c:v>
                </c:pt>
                <c:pt idx="458">
                  <c:v>127.36555555555555</c:v>
                </c:pt>
                <c:pt idx="459">
                  <c:v>127.4702777777778</c:v>
                </c:pt>
                <c:pt idx="460">
                  <c:v>127.91250000000002</c:v>
                </c:pt>
                <c:pt idx="461">
                  <c:v>128.13500000000002</c:v>
                </c:pt>
                <c:pt idx="462">
                  <c:v>128.5588888888891</c:v>
                </c:pt>
                <c:pt idx="463">
                  <c:v>129.0880555555556</c:v>
                </c:pt>
                <c:pt idx="464">
                  <c:v>129.6444444444445</c:v>
                </c:pt>
                <c:pt idx="465">
                  <c:v>129.88250000000019</c:v>
                </c:pt>
                <c:pt idx="466">
                  <c:v>130.1263888888891</c:v>
                </c:pt>
                <c:pt idx="467">
                  <c:v>130.30388888888896</c:v>
                </c:pt>
                <c:pt idx="468">
                  <c:v>130.32833333333372</c:v>
                </c:pt>
                <c:pt idx="469">
                  <c:v>130.86277777777786</c:v>
                </c:pt>
                <c:pt idx="470">
                  <c:v>131.37250000000009</c:v>
                </c:pt>
                <c:pt idx="471">
                  <c:v>131.56527777777785</c:v>
                </c:pt>
                <c:pt idx="472">
                  <c:v>132.12166666666673</c:v>
                </c:pt>
                <c:pt idx="473">
                  <c:v>132.93805555555562</c:v>
                </c:pt>
                <c:pt idx="474">
                  <c:v>133.12972222222214</c:v>
                </c:pt>
                <c:pt idx="475">
                  <c:v>133.28500000000005</c:v>
                </c:pt>
                <c:pt idx="476">
                  <c:v>133.55500000000006</c:v>
                </c:pt>
                <c:pt idx="477">
                  <c:v>133.62666666666672</c:v>
                </c:pt>
                <c:pt idx="478">
                  <c:v>134.11722222222218</c:v>
                </c:pt>
                <c:pt idx="479">
                  <c:v>134.38361111111118</c:v>
                </c:pt>
                <c:pt idx="480">
                  <c:v>134.50888888888909</c:v>
                </c:pt>
                <c:pt idx="481">
                  <c:v>134.61388888888879</c:v>
                </c:pt>
                <c:pt idx="482">
                  <c:v>134.76361111111095</c:v>
                </c:pt>
                <c:pt idx="483">
                  <c:v>134.91194444444449</c:v>
                </c:pt>
                <c:pt idx="484">
                  <c:v>134.95777777777784</c:v>
                </c:pt>
                <c:pt idx="485">
                  <c:v>135.09305555555548</c:v>
                </c:pt>
                <c:pt idx="486">
                  <c:v>135.20638888888897</c:v>
                </c:pt>
                <c:pt idx="487">
                  <c:v>135.39055555555558</c:v>
                </c:pt>
                <c:pt idx="488">
                  <c:v>135.43166666666676</c:v>
                </c:pt>
                <c:pt idx="489">
                  <c:v>135.61972222222212</c:v>
                </c:pt>
                <c:pt idx="490">
                  <c:v>135.70888888888899</c:v>
                </c:pt>
                <c:pt idx="491">
                  <c:v>135.83972222222232</c:v>
                </c:pt>
                <c:pt idx="492">
                  <c:v>135.92138888888928</c:v>
                </c:pt>
                <c:pt idx="493">
                  <c:v>136.09416666666678</c:v>
                </c:pt>
                <c:pt idx="494">
                  <c:v>136.13194444444457</c:v>
                </c:pt>
                <c:pt idx="495">
                  <c:v>136.38138888888932</c:v>
                </c:pt>
                <c:pt idx="496">
                  <c:v>136.4752777777779</c:v>
                </c:pt>
                <c:pt idx="497">
                  <c:v>136.58666666666679</c:v>
                </c:pt>
                <c:pt idx="498">
                  <c:v>136.59944444444457</c:v>
                </c:pt>
                <c:pt idx="499">
                  <c:v>136.88222222222248</c:v>
                </c:pt>
                <c:pt idx="500">
                  <c:v>136.96305555555554</c:v>
                </c:pt>
                <c:pt idx="501">
                  <c:v>137.06916666666675</c:v>
                </c:pt>
                <c:pt idx="502">
                  <c:v>137.35972222222236</c:v>
                </c:pt>
                <c:pt idx="503">
                  <c:v>137.39055555555558</c:v>
                </c:pt>
                <c:pt idx="504">
                  <c:v>137.6655555555555</c:v>
                </c:pt>
                <c:pt idx="505">
                  <c:v>137.88361111111118</c:v>
                </c:pt>
                <c:pt idx="506">
                  <c:v>138.13111111111118</c:v>
                </c:pt>
                <c:pt idx="507">
                  <c:v>138.30361111111114</c:v>
                </c:pt>
                <c:pt idx="508">
                  <c:v>138.54111111111118</c:v>
                </c:pt>
                <c:pt idx="509">
                  <c:v>138.67444444444462</c:v>
                </c:pt>
                <c:pt idx="510">
                  <c:v>138.78805555555573</c:v>
                </c:pt>
                <c:pt idx="511">
                  <c:v>139.02083333333363</c:v>
                </c:pt>
                <c:pt idx="512">
                  <c:v>139.33388888888919</c:v>
                </c:pt>
                <c:pt idx="513">
                  <c:v>139.54055555555553</c:v>
                </c:pt>
                <c:pt idx="514">
                  <c:v>139.61666666666667</c:v>
                </c:pt>
                <c:pt idx="515">
                  <c:v>139.74083333333351</c:v>
                </c:pt>
                <c:pt idx="516">
                  <c:v>139.85888888888934</c:v>
                </c:pt>
                <c:pt idx="517">
                  <c:v>140.07083333333361</c:v>
                </c:pt>
                <c:pt idx="518">
                  <c:v>140.38416666666683</c:v>
                </c:pt>
                <c:pt idx="519">
                  <c:v>140.85027777777808</c:v>
                </c:pt>
                <c:pt idx="520">
                  <c:v>140.92583333333363</c:v>
                </c:pt>
                <c:pt idx="521">
                  <c:v>141.1355555555555</c:v>
                </c:pt>
                <c:pt idx="522">
                  <c:v>141.25916666666672</c:v>
                </c:pt>
                <c:pt idx="523">
                  <c:v>141.41500000000013</c:v>
                </c:pt>
                <c:pt idx="524">
                  <c:v>141.48555555555558</c:v>
                </c:pt>
                <c:pt idx="525">
                  <c:v>141.63333333333347</c:v>
                </c:pt>
                <c:pt idx="526">
                  <c:v>141.71583333333348</c:v>
                </c:pt>
                <c:pt idx="527">
                  <c:v>141.89638888888931</c:v>
                </c:pt>
                <c:pt idx="528">
                  <c:v>142.06750000000014</c:v>
                </c:pt>
                <c:pt idx="529">
                  <c:v>142.19444444444457</c:v>
                </c:pt>
                <c:pt idx="530">
                  <c:v>142.49888888888921</c:v>
                </c:pt>
                <c:pt idx="531">
                  <c:v>142.56611111111118</c:v>
                </c:pt>
                <c:pt idx="532">
                  <c:v>142.77805555555554</c:v>
                </c:pt>
                <c:pt idx="533">
                  <c:v>142.92972222222235</c:v>
                </c:pt>
                <c:pt idx="534">
                  <c:v>143.04500000000013</c:v>
                </c:pt>
                <c:pt idx="535">
                  <c:v>143.16944444444457</c:v>
                </c:pt>
                <c:pt idx="536">
                  <c:v>143.19250000000011</c:v>
                </c:pt>
                <c:pt idx="537">
                  <c:v>143.36388888888899</c:v>
                </c:pt>
                <c:pt idx="538">
                  <c:v>143.50500000000011</c:v>
                </c:pt>
                <c:pt idx="539">
                  <c:v>143.543888888889</c:v>
                </c:pt>
                <c:pt idx="540">
                  <c:v>143.70138888888914</c:v>
                </c:pt>
                <c:pt idx="541">
                  <c:v>143.75083333333347</c:v>
                </c:pt>
                <c:pt idx="542">
                  <c:v>143.91833333333363</c:v>
                </c:pt>
                <c:pt idx="543">
                  <c:v>144.06805555555565</c:v>
                </c:pt>
                <c:pt idx="544">
                  <c:v>144.20555555555543</c:v>
                </c:pt>
                <c:pt idx="545">
                  <c:v>144.47222222222234</c:v>
                </c:pt>
                <c:pt idx="546">
                  <c:v>144.66833333333366</c:v>
                </c:pt>
                <c:pt idx="547">
                  <c:v>144.89027777777801</c:v>
                </c:pt>
                <c:pt idx="548">
                  <c:v>145.02472222222235</c:v>
                </c:pt>
                <c:pt idx="549">
                  <c:v>145.17250000000013</c:v>
                </c:pt>
                <c:pt idx="550">
                  <c:v>145.37916666666678</c:v>
                </c:pt>
                <c:pt idx="551">
                  <c:v>145.50083333333347</c:v>
                </c:pt>
                <c:pt idx="552">
                  <c:v>145.54166666666666</c:v>
                </c:pt>
                <c:pt idx="553">
                  <c:v>145.73222222222236</c:v>
                </c:pt>
                <c:pt idx="554">
                  <c:v>146.03277777777794</c:v>
                </c:pt>
                <c:pt idx="555">
                  <c:v>146.19138888888924</c:v>
                </c:pt>
                <c:pt idx="556">
                  <c:v>146.3180555555557</c:v>
                </c:pt>
                <c:pt idx="557">
                  <c:v>146.365277777778</c:v>
                </c:pt>
                <c:pt idx="558">
                  <c:v>146.43500000000014</c:v>
                </c:pt>
                <c:pt idx="559">
                  <c:v>146.60111111111118</c:v>
                </c:pt>
                <c:pt idx="560">
                  <c:v>146.6883333333337</c:v>
                </c:pt>
                <c:pt idx="561">
                  <c:v>146.83472222222235</c:v>
                </c:pt>
                <c:pt idx="562">
                  <c:v>146.9397222222222</c:v>
                </c:pt>
                <c:pt idx="563">
                  <c:v>147.10305555555547</c:v>
                </c:pt>
                <c:pt idx="564">
                  <c:v>147.21277777777775</c:v>
                </c:pt>
                <c:pt idx="565">
                  <c:v>147.38722222222248</c:v>
                </c:pt>
                <c:pt idx="566">
                  <c:v>147.42277777777801</c:v>
                </c:pt>
                <c:pt idx="567">
                  <c:v>147.54416666666665</c:v>
                </c:pt>
                <c:pt idx="568">
                  <c:v>147.63000000000014</c:v>
                </c:pt>
                <c:pt idx="569">
                  <c:v>147.64500000000015</c:v>
                </c:pt>
                <c:pt idx="570">
                  <c:v>147.90222222222241</c:v>
                </c:pt>
                <c:pt idx="571">
                  <c:v>148.1222222222224</c:v>
                </c:pt>
                <c:pt idx="572">
                  <c:v>148.33083333333366</c:v>
                </c:pt>
                <c:pt idx="573">
                  <c:v>148.54333333333346</c:v>
                </c:pt>
                <c:pt idx="574">
                  <c:v>148.71055555555543</c:v>
                </c:pt>
                <c:pt idx="575">
                  <c:v>148.75666666666675</c:v>
                </c:pt>
                <c:pt idx="576">
                  <c:v>148.87944444444457</c:v>
                </c:pt>
                <c:pt idx="577">
                  <c:v>149.00722222222234</c:v>
                </c:pt>
                <c:pt idx="578">
                  <c:v>149.15388888888901</c:v>
                </c:pt>
                <c:pt idx="579">
                  <c:v>149.37416666666678</c:v>
                </c:pt>
                <c:pt idx="580">
                  <c:v>149.47750000000013</c:v>
                </c:pt>
                <c:pt idx="581">
                  <c:v>149.59833333333367</c:v>
                </c:pt>
                <c:pt idx="582">
                  <c:v>149.67611111111111</c:v>
                </c:pt>
                <c:pt idx="583">
                  <c:v>149.87055555555554</c:v>
                </c:pt>
                <c:pt idx="584">
                  <c:v>150.08555555555554</c:v>
                </c:pt>
                <c:pt idx="585">
                  <c:v>150.4097222222222</c:v>
                </c:pt>
                <c:pt idx="586">
                  <c:v>150.5125000000001</c:v>
                </c:pt>
                <c:pt idx="587">
                  <c:v>150.92083333333363</c:v>
                </c:pt>
                <c:pt idx="588">
                  <c:v>151.08166666666676</c:v>
                </c:pt>
                <c:pt idx="589">
                  <c:v>151.23944444444453</c:v>
                </c:pt>
                <c:pt idx="590">
                  <c:v>151.33638888888919</c:v>
                </c:pt>
                <c:pt idx="591">
                  <c:v>151.44277777777785</c:v>
                </c:pt>
                <c:pt idx="592">
                  <c:v>151.68500000000006</c:v>
                </c:pt>
                <c:pt idx="593">
                  <c:v>151.96333333333354</c:v>
                </c:pt>
                <c:pt idx="594">
                  <c:v>152.23638888888894</c:v>
                </c:pt>
                <c:pt idx="595">
                  <c:v>152.31194444444449</c:v>
                </c:pt>
                <c:pt idx="596">
                  <c:v>152.54777777777778</c:v>
                </c:pt>
                <c:pt idx="597">
                  <c:v>152.65055555555548</c:v>
                </c:pt>
                <c:pt idx="598">
                  <c:v>153.2322222222223</c:v>
                </c:pt>
                <c:pt idx="599">
                  <c:v>153.38444444444465</c:v>
                </c:pt>
                <c:pt idx="600">
                  <c:v>153.59833333333361</c:v>
                </c:pt>
                <c:pt idx="601">
                  <c:v>153.68416666666673</c:v>
                </c:pt>
                <c:pt idx="602">
                  <c:v>153.75416666666672</c:v>
                </c:pt>
                <c:pt idx="603">
                  <c:v>154.01888888888894</c:v>
                </c:pt>
                <c:pt idx="604">
                  <c:v>154.32777777777784</c:v>
                </c:pt>
                <c:pt idx="605">
                  <c:v>154.5313888888891</c:v>
                </c:pt>
                <c:pt idx="606">
                  <c:v>154.65666666666672</c:v>
                </c:pt>
                <c:pt idx="607">
                  <c:v>155.06305555555548</c:v>
                </c:pt>
                <c:pt idx="608">
                  <c:v>155.1172222222223</c:v>
                </c:pt>
                <c:pt idx="609">
                  <c:v>155.18138888888916</c:v>
                </c:pt>
                <c:pt idx="610">
                  <c:v>155.28750000000008</c:v>
                </c:pt>
                <c:pt idx="611">
                  <c:v>155.99250000000009</c:v>
                </c:pt>
                <c:pt idx="612">
                  <c:v>156.18888888888915</c:v>
                </c:pt>
                <c:pt idx="613">
                  <c:v>156.69944444444451</c:v>
                </c:pt>
                <c:pt idx="614">
                  <c:v>157.03888888888909</c:v>
                </c:pt>
                <c:pt idx="615">
                  <c:v>157.23305555555541</c:v>
                </c:pt>
                <c:pt idx="616">
                  <c:v>157.54222222222228</c:v>
                </c:pt>
                <c:pt idx="617">
                  <c:v>157.54527777777778</c:v>
                </c:pt>
                <c:pt idx="618">
                  <c:v>157.67805555555555</c:v>
                </c:pt>
                <c:pt idx="619">
                  <c:v>158.14972222222207</c:v>
                </c:pt>
                <c:pt idx="620">
                  <c:v>158.54472222222213</c:v>
                </c:pt>
                <c:pt idx="621">
                  <c:v>158.82916666666671</c:v>
                </c:pt>
                <c:pt idx="622">
                  <c:v>159.30861111111113</c:v>
                </c:pt>
                <c:pt idx="623">
                  <c:v>159.58444444444447</c:v>
                </c:pt>
                <c:pt idx="624">
                  <c:v>159.87972222222211</c:v>
                </c:pt>
                <c:pt idx="625">
                  <c:v>159.893611111111</c:v>
                </c:pt>
                <c:pt idx="626">
                  <c:v>160.14249999999998</c:v>
                </c:pt>
                <c:pt idx="627">
                  <c:v>160.61611111111097</c:v>
                </c:pt>
                <c:pt idx="628">
                  <c:v>160.97388888888878</c:v>
                </c:pt>
                <c:pt idx="629">
                  <c:v>161.07999999999998</c:v>
                </c:pt>
                <c:pt idx="630">
                  <c:v>161.29805555555555</c:v>
                </c:pt>
                <c:pt idx="631">
                  <c:v>161.36694444444444</c:v>
                </c:pt>
                <c:pt idx="632">
                  <c:v>161.84083333333351</c:v>
                </c:pt>
                <c:pt idx="633">
                  <c:v>162.14333333333337</c:v>
                </c:pt>
                <c:pt idx="634">
                  <c:v>162.58638888888908</c:v>
                </c:pt>
                <c:pt idx="635">
                  <c:v>162.81583333333344</c:v>
                </c:pt>
                <c:pt idx="636">
                  <c:v>162.91972222222211</c:v>
                </c:pt>
                <c:pt idx="637">
                  <c:v>163.33972222222218</c:v>
                </c:pt>
                <c:pt idx="638">
                  <c:v>163.40888888888904</c:v>
                </c:pt>
                <c:pt idx="639">
                  <c:v>163.90416666666658</c:v>
                </c:pt>
                <c:pt idx="640">
                  <c:v>164.15277777777777</c:v>
                </c:pt>
                <c:pt idx="641">
                  <c:v>164.27777777777763</c:v>
                </c:pt>
                <c:pt idx="642">
                  <c:v>164.42972222222218</c:v>
                </c:pt>
                <c:pt idx="643">
                  <c:v>164.51388888888874</c:v>
                </c:pt>
                <c:pt idx="644">
                  <c:v>164.67472222222202</c:v>
                </c:pt>
                <c:pt idx="645">
                  <c:v>164.92777777777781</c:v>
                </c:pt>
                <c:pt idx="646">
                  <c:v>164.97916666666652</c:v>
                </c:pt>
                <c:pt idx="647">
                  <c:v>165.12805555555553</c:v>
                </c:pt>
                <c:pt idx="648">
                  <c:v>165.39416666666665</c:v>
                </c:pt>
                <c:pt idx="649">
                  <c:v>165.68861111111102</c:v>
                </c:pt>
                <c:pt idx="650">
                  <c:v>165.75861111111098</c:v>
                </c:pt>
                <c:pt idx="651">
                  <c:v>166.06055555555537</c:v>
                </c:pt>
                <c:pt idx="652">
                  <c:v>166.23583333333329</c:v>
                </c:pt>
                <c:pt idx="653">
                  <c:v>166.3808333333335</c:v>
                </c:pt>
                <c:pt idx="654">
                  <c:v>166.52444444444441</c:v>
                </c:pt>
                <c:pt idx="655">
                  <c:v>166.71888888888878</c:v>
                </c:pt>
                <c:pt idx="656">
                  <c:v>167.77249999999989</c:v>
                </c:pt>
                <c:pt idx="657">
                  <c:v>168.02999999999989</c:v>
                </c:pt>
                <c:pt idx="658">
                  <c:v>168.09888888888881</c:v>
                </c:pt>
                <c:pt idx="659">
                  <c:v>168.20805555555538</c:v>
                </c:pt>
                <c:pt idx="660">
                  <c:v>168.26388888888872</c:v>
                </c:pt>
                <c:pt idx="661">
                  <c:v>168.53722222222211</c:v>
                </c:pt>
                <c:pt idx="662">
                  <c:v>168.55583333333337</c:v>
                </c:pt>
                <c:pt idx="663">
                  <c:v>168.83916666666656</c:v>
                </c:pt>
                <c:pt idx="664">
                  <c:v>168.84472222222212</c:v>
                </c:pt>
                <c:pt idx="665">
                  <c:v>169.45527777777781</c:v>
                </c:pt>
                <c:pt idx="666">
                  <c:v>169.85277777777785</c:v>
                </c:pt>
                <c:pt idx="667">
                  <c:v>170.62638888888881</c:v>
                </c:pt>
                <c:pt idx="668">
                  <c:v>170.81583333333327</c:v>
                </c:pt>
                <c:pt idx="669">
                  <c:v>170.974722222222</c:v>
                </c:pt>
                <c:pt idx="670">
                  <c:v>171.16555555555527</c:v>
                </c:pt>
                <c:pt idx="671">
                  <c:v>171.52916666666658</c:v>
                </c:pt>
                <c:pt idx="672">
                  <c:v>171.98361111111095</c:v>
                </c:pt>
                <c:pt idx="673">
                  <c:v>172.4838888888888</c:v>
                </c:pt>
                <c:pt idx="674">
                  <c:v>172.67638888888879</c:v>
                </c:pt>
                <c:pt idx="675">
                  <c:v>173.2397222222219</c:v>
                </c:pt>
                <c:pt idx="676">
                  <c:v>173.83694444444441</c:v>
                </c:pt>
                <c:pt idx="677">
                  <c:v>174.06222222222209</c:v>
                </c:pt>
                <c:pt idx="678">
                  <c:v>174.37999999999985</c:v>
                </c:pt>
                <c:pt idx="679">
                  <c:v>174.55055555555538</c:v>
                </c:pt>
                <c:pt idx="680">
                  <c:v>174.90722222222203</c:v>
                </c:pt>
                <c:pt idx="681">
                  <c:v>175.34972222222191</c:v>
                </c:pt>
                <c:pt idx="682">
                  <c:v>175.72999999999982</c:v>
                </c:pt>
                <c:pt idx="683">
                  <c:v>175.84611111111093</c:v>
                </c:pt>
                <c:pt idx="684">
                  <c:v>175.96055555555535</c:v>
                </c:pt>
                <c:pt idx="685">
                  <c:v>175.96222222222204</c:v>
                </c:pt>
                <c:pt idx="686">
                  <c:v>176.15722222222203</c:v>
                </c:pt>
              </c:numCache>
            </c:numRef>
          </c:xVal>
          <c:yVal>
            <c:numRef>
              <c:f>'TD24_Disk_#4_Whole for graph'!$C$47:$C$1500</c:f>
              <c:numCache>
                <c:formatCode>General</c:formatCode>
                <c:ptCount val="68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</c:numCache>
            </c:numRef>
          </c:yVal>
          <c:smooth val="1"/>
        </c:ser>
        <c:axId val="84177664"/>
        <c:axId val="84179200"/>
      </c:scatterChart>
      <c:scatterChart>
        <c:scatterStyle val="lineMarker"/>
        <c:ser>
          <c:idx val="2"/>
          <c:order val="2"/>
          <c:tx>
            <c:v>F50 width [ns]</c:v>
          </c:tx>
          <c:spPr>
            <a:ln w="28575">
              <a:noFill/>
            </a:ln>
          </c:spPr>
          <c:marker>
            <c:symbol val="circle"/>
            <c:size val="7"/>
            <c:spPr>
              <a:noFill/>
              <a:ln>
                <a:solidFill>
                  <a:srgbClr val="009900"/>
                </a:solidFill>
              </a:ln>
            </c:spPr>
          </c:marker>
          <c:xVal>
            <c:numRef>
              <c:f>'TD24_Disk_#4_Whole for graph'!$G$47:$G$1500</c:f>
              <c:numCache>
                <c:formatCode>General</c:formatCode>
                <c:ptCount val="687"/>
                <c:pt idx="0">
                  <c:v>13.99694444444445</c:v>
                </c:pt>
                <c:pt idx="1">
                  <c:v>15.140277777777751</c:v>
                </c:pt>
                <c:pt idx="2">
                  <c:v>16.070833333333283</c:v>
                </c:pt>
                <c:pt idx="3">
                  <c:v>22.29388888888889</c:v>
                </c:pt>
                <c:pt idx="4">
                  <c:v>22.548888888888875</c:v>
                </c:pt>
                <c:pt idx="5">
                  <c:v>23.382222222222175</c:v>
                </c:pt>
                <c:pt idx="6">
                  <c:v>23.859166666666667</c:v>
                </c:pt>
                <c:pt idx="7">
                  <c:v>23.96888888888887</c:v>
                </c:pt>
                <c:pt idx="8">
                  <c:v>24.235277777777739</c:v>
                </c:pt>
                <c:pt idx="9">
                  <c:v>24.449722222222171</c:v>
                </c:pt>
                <c:pt idx="10">
                  <c:v>24.568055555555532</c:v>
                </c:pt>
                <c:pt idx="11">
                  <c:v>24.711666666666645</c:v>
                </c:pt>
                <c:pt idx="12">
                  <c:v>24.726666666666642</c:v>
                </c:pt>
                <c:pt idx="13">
                  <c:v>24.962777777777717</c:v>
                </c:pt>
                <c:pt idx="14">
                  <c:v>25.373888888888896</c:v>
                </c:pt>
                <c:pt idx="15">
                  <c:v>25.544722222222177</c:v>
                </c:pt>
                <c:pt idx="16">
                  <c:v>25.688611111111086</c:v>
                </c:pt>
                <c:pt idx="17">
                  <c:v>25.931388888888868</c:v>
                </c:pt>
                <c:pt idx="18">
                  <c:v>26.396111111111093</c:v>
                </c:pt>
                <c:pt idx="19">
                  <c:v>26.708888888888865</c:v>
                </c:pt>
                <c:pt idx="20">
                  <c:v>27.03805555555553</c:v>
                </c:pt>
                <c:pt idx="21">
                  <c:v>27.141944444444444</c:v>
                </c:pt>
                <c:pt idx="22">
                  <c:v>27.255277777777735</c:v>
                </c:pt>
                <c:pt idx="23">
                  <c:v>27.715555555555532</c:v>
                </c:pt>
                <c:pt idx="24">
                  <c:v>27.999999999999979</c:v>
                </c:pt>
                <c:pt idx="25">
                  <c:v>28.291111111111093</c:v>
                </c:pt>
                <c:pt idx="26">
                  <c:v>28.778055555555532</c:v>
                </c:pt>
                <c:pt idx="27">
                  <c:v>28.837499999999977</c:v>
                </c:pt>
                <c:pt idx="28">
                  <c:v>29.201666666666647</c:v>
                </c:pt>
                <c:pt idx="29">
                  <c:v>29.769444444444417</c:v>
                </c:pt>
                <c:pt idx="30">
                  <c:v>29.954166666666637</c:v>
                </c:pt>
                <c:pt idx="31">
                  <c:v>30.234999999999971</c:v>
                </c:pt>
                <c:pt idx="32">
                  <c:v>30.264722222222172</c:v>
                </c:pt>
                <c:pt idx="33">
                  <c:v>30.476944444444431</c:v>
                </c:pt>
                <c:pt idx="34">
                  <c:v>30.527777777777732</c:v>
                </c:pt>
                <c:pt idx="35">
                  <c:v>30.671111111111095</c:v>
                </c:pt>
                <c:pt idx="36">
                  <c:v>30.791666666666643</c:v>
                </c:pt>
                <c:pt idx="37">
                  <c:v>30.928055555555527</c:v>
                </c:pt>
                <c:pt idx="38">
                  <c:v>31.208611111111086</c:v>
                </c:pt>
                <c:pt idx="39">
                  <c:v>31.424444444444433</c:v>
                </c:pt>
                <c:pt idx="40">
                  <c:v>31.489999999999963</c:v>
                </c:pt>
                <c:pt idx="41">
                  <c:v>31.822499999999966</c:v>
                </c:pt>
                <c:pt idx="42">
                  <c:v>31.962777777777724</c:v>
                </c:pt>
                <c:pt idx="43">
                  <c:v>32.230555555555561</c:v>
                </c:pt>
                <c:pt idx="44">
                  <c:v>32.542499999999983</c:v>
                </c:pt>
                <c:pt idx="45">
                  <c:v>32.938333333333311</c:v>
                </c:pt>
                <c:pt idx="46">
                  <c:v>33.075555555555532</c:v>
                </c:pt>
                <c:pt idx="47">
                  <c:v>33.242222222222203</c:v>
                </c:pt>
                <c:pt idx="48">
                  <c:v>33.511111111111092</c:v>
                </c:pt>
                <c:pt idx="49">
                  <c:v>33.642500000000013</c:v>
                </c:pt>
                <c:pt idx="50">
                  <c:v>33.952777777777754</c:v>
                </c:pt>
                <c:pt idx="51">
                  <c:v>34.046666666666546</c:v>
                </c:pt>
                <c:pt idx="52">
                  <c:v>34.193333333333356</c:v>
                </c:pt>
                <c:pt idx="53">
                  <c:v>34.290555555555578</c:v>
                </c:pt>
                <c:pt idx="54">
                  <c:v>34.408055555555542</c:v>
                </c:pt>
                <c:pt idx="55">
                  <c:v>34.476111111111102</c:v>
                </c:pt>
                <c:pt idx="56">
                  <c:v>34.660833333333315</c:v>
                </c:pt>
                <c:pt idx="57">
                  <c:v>34.779722222222212</c:v>
                </c:pt>
                <c:pt idx="58">
                  <c:v>35.080555555555534</c:v>
                </c:pt>
                <c:pt idx="59">
                  <c:v>35.369999999999983</c:v>
                </c:pt>
                <c:pt idx="60">
                  <c:v>35.467222222222205</c:v>
                </c:pt>
                <c:pt idx="61">
                  <c:v>35.650277777777745</c:v>
                </c:pt>
                <c:pt idx="62">
                  <c:v>35.773333333333312</c:v>
                </c:pt>
                <c:pt idx="63">
                  <c:v>35.881666666666533</c:v>
                </c:pt>
                <c:pt idx="64">
                  <c:v>36.342499999999987</c:v>
                </c:pt>
                <c:pt idx="65">
                  <c:v>37.439166666666587</c:v>
                </c:pt>
                <c:pt idx="66">
                  <c:v>37.748333333333356</c:v>
                </c:pt>
                <c:pt idx="67">
                  <c:v>37.992500000000021</c:v>
                </c:pt>
                <c:pt idx="68">
                  <c:v>39.695277777777783</c:v>
                </c:pt>
                <c:pt idx="69">
                  <c:v>39.918333333333337</c:v>
                </c:pt>
                <c:pt idx="70">
                  <c:v>40.920833333333334</c:v>
                </c:pt>
                <c:pt idx="71">
                  <c:v>41.014166666666576</c:v>
                </c:pt>
                <c:pt idx="72">
                  <c:v>41.148333333333333</c:v>
                </c:pt>
                <c:pt idx="73">
                  <c:v>41.251944444444398</c:v>
                </c:pt>
                <c:pt idx="74">
                  <c:v>41.418055555555554</c:v>
                </c:pt>
                <c:pt idx="75">
                  <c:v>41.648611111111116</c:v>
                </c:pt>
                <c:pt idx="76">
                  <c:v>41.782222222222231</c:v>
                </c:pt>
                <c:pt idx="77">
                  <c:v>41.825277777777778</c:v>
                </c:pt>
                <c:pt idx="78">
                  <c:v>42.018611111111106</c:v>
                </c:pt>
                <c:pt idx="79">
                  <c:v>42.170555555555559</c:v>
                </c:pt>
                <c:pt idx="80">
                  <c:v>42.398611111111109</c:v>
                </c:pt>
                <c:pt idx="81">
                  <c:v>42.491666666666561</c:v>
                </c:pt>
                <c:pt idx="82">
                  <c:v>42.618611111111107</c:v>
                </c:pt>
                <c:pt idx="83">
                  <c:v>42.786666666666576</c:v>
                </c:pt>
                <c:pt idx="84">
                  <c:v>42.874444444444364</c:v>
                </c:pt>
                <c:pt idx="85">
                  <c:v>43.048888888888882</c:v>
                </c:pt>
                <c:pt idx="86">
                  <c:v>43.125833333333318</c:v>
                </c:pt>
                <c:pt idx="87">
                  <c:v>43.220833333333317</c:v>
                </c:pt>
                <c:pt idx="88">
                  <c:v>43.414166666666546</c:v>
                </c:pt>
                <c:pt idx="89">
                  <c:v>43.614999999999981</c:v>
                </c:pt>
                <c:pt idx="90">
                  <c:v>43.776944444444425</c:v>
                </c:pt>
                <c:pt idx="91">
                  <c:v>43.8947222222222</c:v>
                </c:pt>
                <c:pt idx="92">
                  <c:v>43.959722222222197</c:v>
                </c:pt>
                <c:pt idx="93">
                  <c:v>44.14527777777775</c:v>
                </c:pt>
                <c:pt idx="94">
                  <c:v>44.517777777777745</c:v>
                </c:pt>
                <c:pt idx="95">
                  <c:v>44.88499999999997</c:v>
                </c:pt>
                <c:pt idx="96">
                  <c:v>45.055555555555529</c:v>
                </c:pt>
                <c:pt idx="97">
                  <c:v>45.179722222222203</c:v>
                </c:pt>
                <c:pt idx="98">
                  <c:v>45.399166666666588</c:v>
                </c:pt>
                <c:pt idx="99">
                  <c:v>45.656388888888863</c:v>
                </c:pt>
                <c:pt idx="100">
                  <c:v>45.942499999999981</c:v>
                </c:pt>
                <c:pt idx="101">
                  <c:v>46.047777777777746</c:v>
                </c:pt>
                <c:pt idx="102">
                  <c:v>46.246944444444395</c:v>
                </c:pt>
                <c:pt idx="103">
                  <c:v>46.558611111111084</c:v>
                </c:pt>
                <c:pt idx="104">
                  <c:v>47.220833333333303</c:v>
                </c:pt>
                <c:pt idx="105">
                  <c:v>47.494722222222201</c:v>
                </c:pt>
                <c:pt idx="106">
                  <c:v>47.589444444444354</c:v>
                </c:pt>
                <c:pt idx="107">
                  <c:v>47.651666666666536</c:v>
                </c:pt>
                <c:pt idx="108">
                  <c:v>48.210000000000008</c:v>
                </c:pt>
                <c:pt idx="109">
                  <c:v>48.448333333333309</c:v>
                </c:pt>
                <c:pt idx="110">
                  <c:v>48.595000000000006</c:v>
                </c:pt>
                <c:pt idx="111">
                  <c:v>49.113055555555526</c:v>
                </c:pt>
                <c:pt idx="112">
                  <c:v>50.406666666666538</c:v>
                </c:pt>
                <c:pt idx="113">
                  <c:v>50.530000000000008</c:v>
                </c:pt>
                <c:pt idx="114">
                  <c:v>50.609166666666574</c:v>
                </c:pt>
                <c:pt idx="115">
                  <c:v>50.881111111111075</c:v>
                </c:pt>
                <c:pt idx="116">
                  <c:v>51.008888888888862</c:v>
                </c:pt>
                <c:pt idx="117">
                  <c:v>51.095000000000006</c:v>
                </c:pt>
                <c:pt idx="118">
                  <c:v>51.248611111111082</c:v>
                </c:pt>
                <c:pt idx="119">
                  <c:v>51.269722222222228</c:v>
                </c:pt>
                <c:pt idx="120">
                  <c:v>51.27000000000001</c:v>
                </c:pt>
                <c:pt idx="121">
                  <c:v>51.457777777777707</c:v>
                </c:pt>
                <c:pt idx="122">
                  <c:v>51.673888888888861</c:v>
                </c:pt>
                <c:pt idx="123">
                  <c:v>51.779166666666583</c:v>
                </c:pt>
                <c:pt idx="124">
                  <c:v>52.011111111111077</c:v>
                </c:pt>
                <c:pt idx="125">
                  <c:v>52.298611111111114</c:v>
                </c:pt>
                <c:pt idx="126">
                  <c:v>52.441944444444353</c:v>
                </c:pt>
                <c:pt idx="127">
                  <c:v>52.622222222222213</c:v>
                </c:pt>
                <c:pt idx="128">
                  <c:v>52.893333333333302</c:v>
                </c:pt>
                <c:pt idx="129">
                  <c:v>53.042777777777751</c:v>
                </c:pt>
                <c:pt idx="130">
                  <c:v>53.609722222222189</c:v>
                </c:pt>
                <c:pt idx="131">
                  <c:v>53.909722222222186</c:v>
                </c:pt>
                <c:pt idx="132">
                  <c:v>54.176388888888887</c:v>
                </c:pt>
                <c:pt idx="133">
                  <c:v>54.29138888888891</c:v>
                </c:pt>
                <c:pt idx="134">
                  <c:v>55.862777777777751</c:v>
                </c:pt>
                <c:pt idx="135">
                  <c:v>56.00666666666654</c:v>
                </c:pt>
                <c:pt idx="136">
                  <c:v>56.237499999999969</c:v>
                </c:pt>
                <c:pt idx="137">
                  <c:v>56.356944444444345</c:v>
                </c:pt>
                <c:pt idx="138">
                  <c:v>56.786666666666562</c:v>
                </c:pt>
                <c:pt idx="139">
                  <c:v>56.943333333333307</c:v>
                </c:pt>
                <c:pt idx="140">
                  <c:v>56.982777777777748</c:v>
                </c:pt>
                <c:pt idx="141">
                  <c:v>57.33138888888886</c:v>
                </c:pt>
                <c:pt idx="142">
                  <c:v>57.377777777777744</c:v>
                </c:pt>
                <c:pt idx="143">
                  <c:v>58.448055555555527</c:v>
                </c:pt>
                <c:pt idx="144">
                  <c:v>58.694444444444379</c:v>
                </c:pt>
                <c:pt idx="145">
                  <c:v>58.807499999999955</c:v>
                </c:pt>
                <c:pt idx="146">
                  <c:v>58.948611111111084</c:v>
                </c:pt>
                <c:pt idx="147">
                  <c:v>59.083333333333307</c:v>
                </c:pt>
                <c:pt idx="148">
                  <c:v>59.208333333333343</c:v>
                </c:pt>
                <c:pt idx="149">
                  <c:v>59.333611111111075</c:v>
                </c:pt>
                <c:pt idx="150">
                  <c:v>59.471111111111085</c:v>
                </c:pt>
                <c:pt idx="151">
                  <c:v>59.549722222222201</c:v>
                </c:pt>
                <c:pt idx="152">
                  <c:v>59.721666666666565</c:v>
                </c:pt>
                <c:pt idx="153">
                  <c:v>59.762500000000017</c:v>
                </c:pt>
                <c:pt idx="154">
                  <c:v>59.90138888888886</c:v>
                </c:pt>
                <c:pt idx="155">
                  <c:v>60.055555555555529</c:v>
                </c:pt>
                <c:pt idx="156">
                  <c:v>60.182777777777751</c:v>
                </c:pt>
                <c:pt idx="157">
                  <c:v>60.241944444444378</c:v>
                </c:pt>
                <c:pt idx="158">
                  <c:v>60.507777777777747</c:v>
                </c:pt>
                <c:pt idx="159">
                  <c:v>60.629444444444395</c:v>
                </c:pt>
                <c:pt idx="160">
                  <c:v>60.684444444444352</c:v>
                </c:pt>
                <c:pt idx="161">
                  <c:v>61.056388888888861</c:v>
                </c:pt>
                <c:pt idx="162">
                  <c:v>61.119722222222187</c:v>
                </c:pt>
                <c:pt idx="163">
                  <c:v>61.369166666666558</c:v>
                </c:pt>
                <c:pt idx="164">
                  <c:v>61.616388888888885</c:v>
                </c:pt>
                <c:pt idx="165">
                  <c:v>61.895277777777743</c:v>
                </c:pt>
                <c:pt idx="166">
                  <c:v>62.123888888888892</c:v>
                </c:pt>
                <c:pt idx="167">
                  <c:v>62.262777777777785</c:v>
                </c:pt>
                <c:pt idx="168">
                  <c:v>62.437222222222196</c:v>
                </c:pt>
                <c:pt idx="169">
                  <c:v>62.619722222222201</c:v>
                </c:pt>
                <c:pt idx="170">
                  <c:v>62.803611111111074</c:v>
                </c:pt>
                <c:pt idx="171">
                  <c:v>62.928055555555531</c:v>
                </c:pt>
                <c:pt idx="172">
                  <c:v>63.206944444444396</c:v>
                </c:pt>
                <c:pt idx="173">
                  <c:v>63.354444444444326</c:v>
                </c:pt>
                <c:pt idx="174">
                  <c:v>63.459166666666562</c:v>
                </c:pt>
                <c:pt idx="175">
                  <c:v>63.630555555555532</c:v>
                </c:pt>
                <c:pt idx="176">
                  <c:v>63.929166666666589</c:v>
                </c:pt>
                <c:pt idx="177">
                  <c:v>64.009999999999977</c:v>
                </c:pt>
                <c:pt idx="178">
                  <c:v>64.088333333333196</c:v>
                </c:pt>
                <c:pt idx="179">
                  <c:v>64.259166666666644</c:v>
                </c:pt>
                <c:pt idx="180">
                  <c:v>64.511111111111092</c:v>
                </c:pt>
                <c:pt idx="181">
                  <c:v>64.630277777777749</c:v>
                </c:pt>
                <c:pt idx="182">
                  <c:v>64.719722222222217</c:v>
                </c:pt>
                <c:pt idx="183">
                  <c:v>64.789444444444442</c:v>
                </c:pt>
                <c:pt idx="184">
                  <c:v>64.796944444444463</c:v>
                </c:pt>
                <c:pt idx="185">
                  <c:v>65.013333333333279</c:v>
                </c:pt>
                <c:pt idx="186">
                  <c:v>65.317777777777778</c:v>
                </c:pt>
                <c:pt idx="187">
                  <c:v>65.531666666666695</c:v>
                </c:pt>
                <c:pt idx="188">
                  <c:v>65.800277777777779</c:v>
                </c:pt>
                <c:pt idx="189">
                  <c:v>66.041111111111121</c:v>
                </c:pt>
                <c:pt idx="190">
                  <c:v>66.220000000000013</c:v>
                </c:pt>
                <c:pt idx="191">
                  <c:v>66.448611111111134</c:v>
                </c:pt>
                <c:pt idx="192">
                  <c:v>66.569999999999993</c:v>
                </c:pt>
                <c:pt idx="193">
                  <c:v>67.120277777777758</c:v>
                </c:pt>
                <c:pt idx="194">
                  <c:v>67.2302777777778</c:v>
                </c:pt>
                <c:pt idx="195">
                  <c:v>68.201666666666696</c:v>
                </c:pt>
                <c:pt idx="196">
                  <c:v>68.33416666666669</c:v>
                </c:pt>
                <c:pt idx="197">
                  <c:v>68.446388888888919</c:v>
                </c:pt>
                <c:pt idx="198">
                  <c:v>68.704722222222273</c:v>
                </c:pt>
                <c:pt idx="199">
                  <c:v>68.943888888888878</c:v>
                </c:pt>
                <c:pt idx="200">
                  <c:v>69.090277777777814</c:v>
                </c:pt>
                <c:pt idx="201">
                  <c:v>69.179722222222154</c:v>
                </c:pt>
                <c:pt idx="202">
                  <c:v>69.418611111111133</c:v>
                </c:pt>
                <c:pt idx="203">
                  <c:v>69.572222222222209</c:v>
                </c:pt>
                <c:pt idx="204">
                  <c:v>69.701666666666696</c:v>
                </c:pt>
                <c:pt idx="205">
                  <c:v>69.93805555555555</c:v>
                </c:pt>
                <c:pt idx="206">
                  <c:v>70.057222222222236</c:v>
                </c:pt>
                <c:pt idx="207">
                  <c:v>70.281666666666695</c:v>
                </c:pt>
                <c:pt idx="208">
                  <c:v>70.435833333333349</c:v>
                </c:pt>
                <c:pt idx="209">
                  <c:v>70.811944444444464</c:v>
                </c:pt>
                <c:pt idx="210">
                  <c:v>70.947777777777787</c:v>
                </c:pt>
                <c:pt idx="211">
                  <c:v>71.22583333333327</c:v>
                </c:pt>
                <c:pt idx="212">
                  <c:v>71.342500000000015</c:v>
                </c:pt>
                <c:pt idx="213">
                  <c:v>71.7</c:v>
                </c:pt>
                <c:pt idx="214">
                  <c:v>72.103333333333225</c:v>
                </c:pt>
                <c:pt idx="215">
                  <c:v>72.455000000000013</c:v>
                </c:pt>
                <c:pt idx="216">
                  <c:v>72.537222222222226</c:v>
                </c:pt>
                <c:pt idx="217">
                  <c:v>72.711944444444512</c:v>
                </c:pt>
                <c:pt idx="218">
                  <c:v>73.092222222222233</c:v>
                </c:pt>
                <c:pt idx="219">
                  <c:v>73.351944444444442</c:v>
                </c:pt>
                <c:pt idx="220">
                  <c:v>73.536944444444444</c:v>
                </c:pt>
                <c:pt idx="221">
                  <c:v>74.318333333333271</c:v>
                </c:pt>
                <c:pt idx="222">
                  <c:v>74.660277777777779</c:v>
                </c:pt>
                <c:pt idx="223">
                  <c:v>75.018611111111113</c:v>
                </c:pt>
                <c:pt idx="224">
                  <c:v>75.574722222222178</c:v>
                </c:pt>
                <c:pt idx="225">
                  <c:v>75.785833333333272</c:v>
                </c:pt>
                <c:pt idx="226">
                  <c:v>75.918055555555569</c:v>
                </c:pt>
                <c:pt idx="227">
                  <c:v>77.511666666666727</c:v>
                </c:pt>
                <c:pt idx="228">
                  <c:v>77.996944444444466</c:v>
                </c:pt>
                <c:pt idx="229">
                  <c:v>78.206666666666692</c:v>
                </c:pt>
                <c:pt idx="230">
                  <c:v>78.980000000000047</c:v>
                </c:pt>
                <c:pt idx="231">
                  <c:v>79.212777777777788</c:v>
                </c:pt>
                <c:pt idx="232">
                  <c:v>79.711111111111165</c:v>
                </c:pt>
                <c:pt idx="233">
                  <c:v>79.713055555555599</c:v>
                </c:pt>
                <c:pt idx="234">
                  <c:v>79.92388888888884</c:v>
                </c:pt>
                <c:pt idx="235">
                  <c:v>80.111111111111157</c:v>
                </c:pt>
                <c:pt idx="236">
                  <c:v>80.252777777777695</c:v>
                </c:pt>
                <c:pt idx="237">
                  <c:v>80.253611111111155</c:v>
                </c:pt>
                <c:pt idx="238">
                  <c:v>80.416388888888918</c:v>
                </c:pt>
                <c:pt idx="239">
                  <c:v>80.699444444444481</c:v>
                </c:pt>
                <c:pt idx="240">
                  <c:v>80.933333333333351</c:v>
                </c:pt>
                <c:pt idx="241">
                  <c:v>84.72972222222225</c:v>
                </c:pt>
                <c:pt idx="242">
                  <c:v>84.888611111111118</c:v>
                </c:pt>
                <c:pt idx="243">
                  <c:v>85.023055555555558</c:v>
                </c:pt>
                <c:pt idx="244">
                  <c:v>85.195277777777818</c:v>
                </c:pt>
                <c:pt idx="245">
                  <c:v>85.217777777777812</c:v>
                </c:pt>
                <c:pt idx="246">
                  <c:v>85.328611111111158</c:v>
                </c:pt>
                <c:pt idx="247">
                  <c:v>85.553888888888807</c:v>
                </c:pt>
                <c:pt idx="248">
                  <c:v>85.957500000000067</c:v>
                </c:pt>
                <c:pt idx="249">
                  <c:v>86.120277777777758</c:v>
                </c:pt>
                <c:pt idx="250">
                  <c:v>86.238055555555533</c:v>
                </c:pt>
                <c:pt idx="251">
                  <c:v>86.298611111111157</c:v>
                </c:pt>
                <c:pt idx="252">
                  <c:v>86.597500000000096</c:v>
                </c:pt>
                <c:pt idx="253">
                  <c:v>86.866388888888835</c:v>
                </c:pt>
                <c:pt idx="254">
                  <c:v>87.142777777777724</c:v>
                </c:pt>
                <c:pt idx="255">
                  <c:v>87.204722222222287</c:v>
                </c:pt>
                <c:pt idx="256">
                  <c:v>87.385833333333267</c:v>
                </c:pt>
                <c:pt idx="257">
                  <c:v>87.653888888888815</c:v>
                </c:pt>
                <c:pt idx="258">
                  <c:v>87.859722222222288</c:v>
                </c:pt>
                <c:pt idx="259">
                  <c:v>88.176666666666719</c:v>
                </c:pt>
                <c:pt idx="260">
                  <c:v>88.396388888888836</c:v>
                </c:pt>
                <c:pt idx="261">
                  <c:v>88.487222222222371</c:v>
                </c:pt>
                <c:pt idx="262">
                  <c:v>88.742777777777818</c:v>
                </c:pt>
                <c:pt idx="263">
                  <c:v>88.841388888888901</c:v>
                </c:pt>
                <c:pt idx="264">
                  <c:v>88.910277777777864</c:v>
                </c:pt>
                <c:pt idx="265">
                  <c:v>89.055277777777818</c:v>
                </c:pt>
                <c:pt idx="266">
                  <c:v>89.241111111111195</c:v>
                </c:pt>
                <c:pt idx="267">
                  <c:v>89.449722222222306</c:v>
                </c:pt>
                <c:pt idx="268">
                  <c:v>89.665277777777803</c:v>
                </c:pt>
                <c:pt idx="269">
                  <c:v>89.923611111111214</c:v>
                </c:pt>
                <c:pt idx="270">
                  <c:v>90.044444444444565</c:v>
                </c:pt>
                <c:pt idx="271">
                  <c:v>90.226944444444555</c:v>
                </c:pt>
                <c:pt idx="272">
                  <c:v>90.397222222222325</c:v>
                </c:pt>
                <c:pt idx="273">
                  <c:v>90.634722222222308</c:v>
                </c:pt>
                <c:pt idx="274">
                  <c:v>90.911111111111225</c:v>
                </c:pt>
                <c:pt idx="275">
                  <c:v>91.089444444444538</c:v>
                </c:pt>
                <c:pt idx="276">
                  <c:v>91.238611111111183</c:v>
                </c:pt>
                <c:pt idx="277">
                  <c:v>91.361944444444532</c:v>
                </c:pt>
                <c:pt idx="278">
                  <c:v>91.749166666666767</c:v>
                </c:pt>
                <c:pt idx="279">
                  <c:v>91.806388888888847</c:v>
                </c:pt>
                <c:pt idx="280">
                  <c:v>92.161111111111182</c:v>
                </c:pt>
                <c:pt idx="281">
                  <c:v>92.226388888888849</c:v>
                </c:pt>
                <c:pt idx="282">
                  <c:v>92.416388888888918</c:v>
                </c:pt>
                <c:pt idx="283">
                  <c:v>92.695555555555572</c:v>
                </c:pt>
                <c:pt idx="284">
                  <c:v>92.811388888888899</c:v>
                </c:pt>
                <c:pt idx="285">
                  <c:v>92.955000000000084</c:v>
                </c:pt>
                <c:pt idx="286">
                  <c:v>93.100555555555573</c:v>
                </c:pt>
                <c:pt idx="287">
                  <c:v>93.19194444444453</c:v>
                </c:pt>
                <c:pt idx="288">
                  <c:v>93.305555555555571</c:v>
                </c:pt>
                <c:pt idx="289">
                  <c:v>93.462777777777859</c:v>
                </c:pt>
                <c:pt idx="290">
                  <c:v>93.708055555555589</c:v>
                </c:pt>
                <c:pt idx="291">
                  <c:v>93.865555555555588</c:v>
                </c:pt>
                <c:pt idx="292">
                  <c:v>94.105833333333294</c:v>
                </c:pt>
                <c:pt idx="293">
                  <c:v>94.283611111111185</c:v>
                </c:pt>
                <c:pt idx="294">
                  <c:v>94.548055555555578</c:v>
                </c:pt>
                <c:pt idx="295">
                  <c:v>94.685833333333278</c:v>
                </c:pt>
                <c:pt idx="296">
                  <c:v>94.910000000000096</c:v>
                </c:pt>
                <c:pt idx="297">
                  <c:v>95.098333333333358</c:v>
                </c:pt>
                <c:pt idx="298">
                  <c:v>95.241388888888949</c:v>
                </c:pt>
                <c:pt idx="299">
                  <c:v>95.396388888888836</c:v>
                </c:pt>
                <c:pt idx="300">
                  <c:v>95.514722222222304</c:v>
                </c:pt>
                <c:pt idx="301">
                  <c:v>95.624722222222289</c:v>
                </c:pt>
                <c:pt idx="302">
                  <c:v>95.709444444444529</c:v>
                </c:pt>
                <c:pt idx="303">
                  <c:v>95.912222222222326</c:v>
                </c:pt>
                <c:pt idx="304">
                  <c:v>96.059722222222248</c:v>
                </c:pt>
                <c:pt idx="305">
                  <c:v>96.141666666666765</c:v>
                </c:pt>
                <c:pt idx="306">
                  <c:v>96.287500000000094</c:v>
                </c:pt>
                <c:pt idx="307">
                  <c:v>96.398055555555558</c:v>
                </c:pt>
                <c:pt idx="308">
                  <c:v>96.506388888888836</c:v>
                </c:pt>
                <c:pt idx="309">
                  <c:v>96.656388888888827</c:v>
                </c:pt>
                <c:pt idx="310">
                  <c:v>96.917222222222406</c:v>
                </c:pt>
                <c:pt idx="311">
                  <c:v>97.157500000000084</c:v>
                </c:pt>
                <c:pt idx="312">
                  <c:v>97.438888888888869</c:v>
                </c:pt>
                <c:pt idx="313">
                  <c:v>97.53527777777785</c:v>
                </c:pt>
                <c:pt idx="314">
                  <c:v>97.664166666666745</c:v>
                </c:pt>
                <c:pt idx="315">
                  <c:v>97.793888888888958</c:v>
                </c:pt>
                <c:pt idx="316">
                  <c:v>97.993611111111193</c:v>
                </c:pt>
                <c:pt idx="317">
                  <c:v>98.315000000000083</c:v>
                </c:pt>
                <c:pt idx="318">
                  <c:v>98.459166666666746</c:v>
                </c:pt>
                <c:pt idx="319">
                  <c:v>98.604444444444511</c:v>
                </c:pt>
                <c:pt idx="320">
                  <c:v>98.624722222222289</c:v>
                </c:pt>
                <c:pt idx="321">
                  <c:v>98.777222222222306</c:v>
                </c:pt>
                <c:pt idx="322">
                  <c:v>98.985277777777853</c:v>
                </c:pt>
                <c:pt idx="323">
                  <c:v>99.35111111111118</c:v>
                </c:pt>
                <c:pt idx="324">
                  <c:v>99.538055555555573</c:v>
                </c:pt>
                <c:pt idx="325">
                  <c:v>99.607777777777784</c:v>
                </c:pt>
                <c:pt idx="326">
                  <c:v>99.770277777777849</c:v>
                </c:pt>
                <c:pt idx="327">
                  <c:v>99.93305555555564</c:v>
                </c:pt>
                <c:pt idx="328">
                  <c:v>99.961944444444526</c:v>
                </c:pt>
                <c:pt idx="329">
                  <c:v>100.14750000000009</c:v>
                </c:pt>
                <c:pt idx="330">
                  <c:v>100.42777777777785</c:v>
                </c:pt>
                <c:pt idx="331">
                  <c:v>100.67250000000001</c:v>
                </c:pt>
                <c:pt idx="332">
                  <c:v>100.7463888888889</c:v>
                </c:pt>
                <c:pt idx="333">
                  <c:v>100.87638888888883</c:v>
                </c:pt>
                <c:pt idx="334">
                  <c:v>101.12500000000001</c:v>
                </c:pt>
                <c:pt idx="335">
                  <c:v>101.77861111111118</c:v>
                </c:pt>
                <c:pt idx="336">
                  <c:v>101.90416666666682</c:v>
                </c:pt>
                <c:pt idx="337">
                  <c:v>102.02388888888886</c:v>
                </c:pt>
                <c:pt idx="338">
                  <c:v>102.18277777777773</c:v>
                </c:pt>
                <c:pt idx="339">
                  <c:v>102.5627777777778</c:v>
                </c:pt>
                <c:pt idx="340">
                  <c:v>103.14527777777788</c:v>
                </c:pt>
                <c:pt idx="341">
                  <c:v>103.34777777777788</c:v>
                </c:pt>
                <c:pt idx="342">
                  <c:v>105.26944444444456</c:v>
                </c:pt>
                <c:pt idx="343">
                  <c:v>105.44444444444461</c:v>
                </c:pt>
                <c:pt idx="344">
                  <c:v>105.72805555555558</c:v>
                </c:pt>
                <c:pt idx="345">
                  <c:v>105.99500000000012</c:v>
                </c:pt>
                <c:pt idx="346">
                  <c:v>106.13416666666679</c:v>
                </c:pt>
                <c:pt idx="347">
                  <c:v>106.53861111111121</c:v>
                </c:pt>
                <c:pt idx="348">
                  <c:v>106.72416666666679</c:v>
                </c:pt>
                <c:pt idx="349">
                  <c:v>106.88305555555559</c:v>
                </c:pt>
                <c:pt idx="350">
                  <c:v>106.98138888888893</c:v>
                </c:pt>
                <c:pt idx="351">
                  <c:v>107.14777777777788</c:v>
                </c:pt>
                <c:pt idx="352">
                  <c:v>107.26111111111122</c:v>
                </c:pt>
                <c:pt idx="353">
                  <c:v>107.34694444444456</c:v>
                </c:pt>
                <c:pt idx="354">
                  <c:v>107.51638888888893</c:v>
                </c:pt>
                <c:pt idx="355">
                  <c:v>107.69722222222236</c:v>
                </c:pt>
                <c:pt idx="356">
                  <c:v>107.87027777777782</c:v>
                </c:pt>
                <c:pt idx="357">
                  <c:v>108.00861111111121</c:v>
                </c:pt>
                <c:pt idx="358">
                  <c:v>108.06500000000011</c:v>
                </c:pt>
                <c:pt idx="359">
                  <c:v>108.24722222222243</c:v>
                </c:pt>
                <c:pt idx="360">
                  <c:v>108.51472222222233</c:v>
                </c:pt>
                <c:pt idx="361">
                  <c:v>108.62944444444449</c:v>
                </c:pt>
                <c:pt idx="362">
                  <c:v>108.73166666666685</c:v>
                </c:pt>
                <c:pt idx="363">
                  <c:v>108.75722222222241</c:v>
                </c:pt>
                <c:pt idx="364">
                  <c:v>109.00694444444456</c:v>
                </c:pt>
                <c:pt idx="365">
                  <c:v>109.13222222222234</c:v>
                </c:pt>
                <c:pt idx="366">
                  <c:v>109.16944444444457</c:v>
                </c:pt>
                <c:pt idx="367">
                  <c:v>109.16972222222235</c:v>
                </c:pt>
                <c:pt idx="368">
                  <c:v>109.50944444444457</c:v>
                </c:pt>
                <c:pt idx="369">
                  <c:v>109.73861111111123</c:v>
                </c:pt>
                <c:pt idx="370">
                  <c:v>109.88972222222228</c:v>
                </c:pt>
                <c:pt idx="371">
                  <c:v>109.92305555555565</c:v>
                </c:pt>
                <c:pt idx="372">
                  <c:v>110.02666666666677</c:v>
                </c:pt>
                <c:pt idx="373">
                  <c:v>110.39555555555565</c:v>
                </c:pt>
                <c:pt idx="374">
                  <c:v>110.62916666666678</c:v>
                </c:pt>
                <c:pt idx="375">
                  <c:v>110.77694444444455</c:v>
                </c:pt>
                <c:pt idx="376">
                  <c:v>110.8752777777778</c:v>
                </c:pt>
                <c:pt idx="377">
                  <c:v>111.0500000000001</c:v>
                </c:pt>
                <c:pt idx="378">
                  <c:v>111.15277777777773</c:v>
                </c:pt>
                <c:pt idx="379">
                  <c:v>111.6786111111111</c:v>
                </c:pt>
                <c:pt idx="380">
                  <c:v>111.93611111111119</c:v>
                </c:pt>
                <c:pt idx="381">
                  <c:v>112.06361111111119</c:v>
                </c:pt>
                <c:pt idx="382">
                  <c:v>112.23416666666679</c:v>
                </c:pt>
                <c:pt idx="383">
                  <c:v>112.46638888888889</c:v>
                </c:pt>
                <c:pt idx="384">
                  <c:v>112.57250000000005</c:v>
                </c:pt>
                <c:pt idx="385">
                  <c:v>112.81222222222227</c:v>
                </c:pt>
                <c:pt idx="386">
                  <c:v>113.15333333333326</c:v>
                </c:pt>
                <c:pt idx="387">
                  <c:v>113.24916666666672</c:v>
                </c:pt>
                <c:pt idx="388">
                  <c:v>113.43638888888886</c:v>
                </c:pt>
                <c:pt idx="389">
                  <c:v>113.54777777777781</c:v>
                </c:pt>
                <c:pt idx="390">
                  <c:v>113.75055555555558</c:v>
                </c:pt>
                <c:pt idx="391">
                  <c:v>114.05805555555553</c:v>
                </c:pt>
                <c:pt idx="392">
                  <c:v>114.07361111111115</c:v>
                </c:pt>
                <c:pt idx="393">
                  <c:v>114.29000000000003</c:v>
                </c:pt>
                <c:pt idx="394">
                  <c:v>114.51000000000003</c:v>
                </c:pt>
                <c:pt idx="395">
                  <c:v>114.6133333333333</c:v>
                </c:pt>
                <c:pt idx="396">
                  <c:v>114.66972222222225</c:v>
                </c:pt>
                <c:pt idx="397">
                  <c:v>114.95666666666672</c:v>
                </c:pt>
                <c:pt idx="398">
                  <c:v>115.11500000000004</c:v>
                </c:pt>
                <c:pt idx="399">
                  <c:v>115.19444444444449</c:v>
                </c:pt>
                <c:pt idx="400">
                  <c:v>115.43333333333338</c:v>
                </c:pt>
                <c:pt idx="401">
                  <c:v>115.72638888888881</c:v>
                </c:pt>
                <c:pt idx="402">
                  <c:v>115.98666666666672</c:v>
                </c:pt>
                <c:pt idx="403">
                  <c:v>116.11194444444449</c:v>
                </c:pt>
                <c:pt idx="404">
                  <c:v>116.30333333333331</c:v>
                </c:pt>
                <c:pt idx="405">
                  <c:v>116.41333333333338</c:v>
                </c:pt>
                <c:pt idx="406">
                  <c:v>116.59611111111116</c:v>
                </c:pt>
                <c:pt idx="407">
                  <c:v>116.74694444444449</c:v>
                </c:pt>
                <c:pt idx="408">
                  <c:v>116.87833333333325</c:v>
                </c:pt>
                <c:pt idx="409">
                  <c:v>117.01611111111116</c:v>
                </c:pt>
                <c:pt idx="410">
                  <c:v>117.12833333333325</c:v>
                </c:pt>
                <c:pt idx="411">
                  <c:v>117.18083333333331</c:v>
                </c:pt>
                <c:pt idx="412">
                  <c:v>117.48694444444449</c:v>
                </c:pt>
                <c:pt idx="413">
                  <c:v>117.67249999999997</c:v>
                </c:pt>
                <c:pt idx="414">
                  <c:v>117.9891666666667</c:v>
                </c:pt>
                <c:pt idx="415">
                  <c:v>118.01833333333335</c:v>
                </c:pt>
                <c:pt idx="416">
                  <c:v>118.23333333333338</c:v>
                </c:pt>
                <c:pt idx="417">
                  <c:v>118.34333333333338</c:v>
                </c:pt>
                <c:pt idx="418">
                  <c:v>118.39250000000004</c:v>
                </c:pt>
                <c:pt idx="419">
                  <c:v>118.57777777777774</c:v>
                </c:pt>
                <c:pt idx="420">
                  <c:v>118.63972222222225</c:v>
                </c:pt>
                <c:pt idx="421">
                  <c:v>118.8033333333333</c:v>
                </c:pt>
                <c:pt idx="422">
                  <c:v>119.0066666666667</c:v>
                </c:pt>
                <c:pt idx="423">
                  <c:v>119.08750000000003</c:v>
                </c:pt>
                <c:pt idx="424">
                  <c:v>119.23305555555558</c:v>
                </c:pt>
                <c:pt idx="425">
                  <c:v>119.53416666666672</c:v>
                </c:pt>
                <c:pt idx="426">
                  <c:v>119.63722222222226</c:v>
                </c:pt>
                <c:pt idx="427">
                  <c:v>119.95861111111115</c:v>
                </c:pt>
                <c:pt idx="428">
                  <c:v>120.09722222222234</c:v>
                </c:pt>
                <c:pt idx="429">
                  <c:v>120.13527777777776</c:v>
                </c:pt>
                <c:pt idx="430">
                  <c:v>120.1369444444445</c:v>
                </c:pt>
                <c:pt idx="431">
                  <c:v>120.38555555555554</c:v>
                </c:pt>
                <c:pt idx="432">
                  <c:v>120.70166666666672</c:v>
                </c:pt>
                <c:pt idx="433">
                  <c:v>120.90777777777784</c:v>
                </c:pt>
                <c:pt idx="434">
                  <c:v>121.06055555555561</c:v>
                </c:pt>
                <c:pt idx="435">
                  <c:v>121.52361111111115</c:v>
                </c:pt>
                <c:pt idx="436">
                  <c:v>121.69500000000004</c:v>
                </c:pt>
                <c:pt idx="437">
                  <c:v>121.83694444444448</c:v>
                </c:pt>
                <c:pt idx="438">
                  <c:v>122.1483333333333</c:v>
                </c:pt>
                <c:pt idx="439">
                  <c:v>122.35611111111115</c:v>
                </c:pt>
                <c:pt idx="440">
                  <c:v>122.44694444444455</c:v>
                </c:pt>
                <c:pt idx="441">
                  <c:v>122.81444444444446</c:v>
                </c:pt>
                <c:pt idx="442">
                  <c:v>122.84250000000002</c:v>
                </c:pt>
                <c:pt idx="443">
                  <c:v>123.37222222222221</c:v>
                </c:pt>
                <c:pt idx="444">
                  <c:v>123.58416666666669</c:v>
                </c:pt>
                <c:pt idx="445">
                  <c:v>123.61222222222223</c:v>
                </c:pt>
                <c:pt idx="446">
                  <c:v>123.83138888888882</c:v>
                </c:pt>
                <c:pt idx="447">
                  <c:v>123.91944444444449</c:v>
                </c:pt>
                <c:pt idx="448">
                  <c:v>124.12555555555545</c:v>
                </c:pt>
                <c:pt idx="449">
                  <c:v>124.66027777777778</c:v>
                </c:pt>
                <c:pt idx="450">
                  <c:v>125.03277777777772</c:v>
                </c:pt>
                <c:pt idx="451">
                  <c:v>125.23333333333335</c:v>
                </c:pt>
                <c:pt idx="452">
                  <c:v>125.38083333333327</c:v>
                </c:pt>
                <c:pt idx="453">
                  <c:v>125.43583333333335</c:v>
                </c:pt>
                <c:pt idx="454">
                  <c:v>125.78333333333335</c:v>
                </c:pt>
                <c:pt idx="455">
                  <c:v>125.94583333333335</c:v>
                </c:pt>
                <c:pt idx="456">
                  <c:v>126.79638888888884</c:v>
                </c:pt>
                <c:pt idx="457">
                  <c:v>127.06222222222226</c:v>
                </c:pt>
                <c:pt idx="458">
                  <c:v>127.36555555555555</c:v>
                </c:pt>
                <c:pt idx="459">
                  <c:v>127.4702777777778</c:v>
                </c:pt>
                <c:pt idx="460">
                  <c:v>127.91250000000002</c:v>
                </c:pt>
                <c:pt idx="461">
                  <c:v>128.13500000000002</c:v>
                </c:pt>
                <c:pt idx="462">
                  <c:v>128.5588888888891</c:v>
                </c:pt>
                <c:pt idx="463">
                  <c:v>129.0880555555556</c:v>
                </c:pt>
                <c:pt idx="464">
                  <c:v>129.6444444444445</c:v>
                </c:pt>
                <c:pt idx="465">
                  <c:v>129.88250000000019</c:v>
                </c:pt>
                <c:pt idx="466">
                  <c:v>130.1263888888891</c:v>
                </c:pt>
                <c:pt idx="467">
                  <c:v>130.30388888888896</c:v>
                </c:pt>
                <c:pt idx="468">
                  <c:v>130.32833333333372</c:v>
                </c:pt>
                <c:pt idx="469">
                  <c:v>130.86277777777786</c:v>
                </c:pt>
                <c:pt idx="470">
                  <c:v>131.37250000000009</c:v>
                </c:pt>
                <c:pt idx="471">
                  <c:v>131.56527777777785</c:v>
                </c:pt>
                <c:pt idx="472">
                  <c:v>132.12166666666673</c:v>
                </c:pt>
                <c:pt idx="473">
                  <c:v>132.93805555555562</c:v>
                </c:pt>
                <c:pt idx="474">
                  <c:v>133.12972222222214</c:v>
                </c:pt>
                <c:pt idx="475">
                  <c:v>133.28500000000005</c:v>
                </c:pt>
                <c:pt idx="476">
                  <c:v>133.55500000000006</c:v>
                </c:pt>
                <c:pt idx="477">
                  <c:v>133.62666666666672</c:v>
                </c:pt>
                <c:pt idx="478">
                  <c:v>134.11722222222218</c:v>
                </c:pt>
                <c:pt idx="479">
                  <c:v>134.38361111111118</c:v>
                </c:pt>
                <c:pt idx="480">
                  <c:v>134.50888888888909</c:v>
                </c:pt>
                <c:pt idx="481">
                  <c:v>134.61388888888879</c:v>
                </c:pt>
                <c:pt idx="482">
                  <c:v>134.76361111111095</c:v>
                </c:pt>
                <c:pt idx="483">
                  <c:v>134.91194444444449</c:v>
                </c:pt>
                <c:pt idx="484">
                  <c:v>134.95777777777784</c:v>
                </c:pt>
                <c:pt idx="485">
                  <c:v>135.09305555555548</c:v>
                </c:pt>
                <c:pt idx="486">
                  <c:v>135.20638888888897</c:v>
                </c:pt>
                <c:pt idx="487">
                  <c:v>135.39055555555558</c:v>
                </c:pt>
                <c:pt idx="488">
                  <c:v>135.43166666666676</c:v>
                </c:pt>
                <c:pt idx="489">
                  <c:v>135.61972222222212</c:v>
                </c:pt>
                <c:pt idx="490">
                  <c:v>135.70888888888899</c:v>
                </c:pt>
                <c:pt idx="491">
                  <c:v>135.83972222222232</c:v>
                </c:pt>
                <c:pt idx="492">
                  <c:v>135.92138888888928</c:v>
                </c:pt>
                <c:pt idx="493">
                  <c:v>136.09416666666678</c:v>
                </c:pt>
                <c:pt idx="494">
                  <c:v>136.13194444444457</c:v>
                </c:pt>
                <c:pt idx="495">
                  <c:v>136.38138888888932</c:v>
                </c:pt>
                <c:pt idx="496">
                  <c:v>136.4752777777779</c:v>
                </c:pt>
                <c:pt idx="497">
                  <c:v>136.58666666666679</c:v>
                </c:pt>
                <c:pt idx="498">
                  <c:v>136.59944444444457</c:v>
                </c:pt>
                <c:pt idx="499">
                  <c:v>136.88222222222248</c:v>
                </c:pt>
                <c:pt idx="500">
                  <c:v>136.96305555555554</c:v>
                </c:pt>
                <c:pt idx="501">
                  <c:v>137.06916666666675</c:v>
                </c:pt>
                <c:pt idx="502">
                  <c:v>137.35972222222236</c:v>
                </c:pt>
                <c:pt idx="503">
                  <c:v>137.39055555555558</c:v>
                </c:pt>
                <c:pt idx="504">
                  <c:v>137.6655555555555</c:v>
                </c:pt>
                <c:pt idx="505">
                  <c:v>137.88361111111118</c:v>
                </c:pt>
                <c:pt idx="506">
                  <c:v>138.13111111111118</c:v>
                </c:pt>
                <c:pt idx="507">
                  <c:v>138.30361111111114</c:v>
                </c:pt>
                <c:pt idx="508">
                  <c:v>138.54111111111118</c:v>
                </c:pt>
                <c:pt idx="509">
                  <c:v>138.67444444444462</c:v>
                </c:pt>
                <c:pt idx="510">
                  <c:v>138.78805555555573</c:v>
                </c:pt>
                <c:pt idx="511">
                  <c:v>139.02083333333363</c:v>
                </c:pt>
                <c:pt idx="512">
                  <c:v>139.33388888888919</c:v>
                </c:pt>
                <c:pt idx="513">
                  <c:v>139.54055555555553</c:v>
                </c:pt>
                <c:pt idx="514">
                  <c:v>139.61666666666667</c:v>
                </c:pt>
                <c:pt idx="515">
                  <c:v>139.74083333333351</c:v>
                </c:pt>
                <c:pt idx="516">
                  <c:v>139.85888888888934</c:v>
                </c:pt>
                <c:pt idx="517">
                  <c:v>140.07083333333361</c:v>
                </c:pt>
                <c:pt idx="518">
                  <c:v>140.38416666666683</c:v>
                </c:pt>
                <c:pt idx="519">
                  <c:v>140.85027777777808</c:v>
                </c:pt>
                <c:pt idx="520">
                  <c:v>140.92583333333363</c:v>
                </c:pt>
                <c:pt idx="521">
                  <c:v>141.1355555555555</c:v>
                </c:pt>
                <c:pt idx="522">
                  <c:v>141.25916666666672</c:v>
                </c:pt>
                <c:pt idx="523">
                  <c:v>141.41500000000013</c:v>
                </c:pt>
                <c:pt idx="524">
                  <c:v>141.48555555555558</c:v>
                </c:pt>
                <c:pt idx="525">
                  <c:v>141.63333333333347</c:v>
                </c:pt>
                <c:pt idx="526">
                  <c:v>141.71583333333348</c:v>
                </c:pt>
                <c:pt idx="527">
                  <c:v>141.89638888888931</c:v>
                </c:pt>
                <c:pt idx="528">
                  <c:v>142.06750000000014</c:v>
                </c:pt>
                <c:pt idx="529">
                  <c:v>142.19444444444457</c:v>
                </c:pt>
                <c:pt idx="530">
                  <c:v>142.49888888888921</c:v>
                </c:pt>
                <c:pt idx="531">
                  <c:v>142.56611111111118</c:v>
                </c:pt>
                <c:pt idx="532">
                  <c:v>142.77805555555554</c:v>
                </c:pt>
                <c:pt idx="533">
                  <c:v>142.92972222222235</c:v>
                </c:pt>
                <c:pt idx="534">
                  <c:v>143.04500000000013</c:v>
                </c:pt>
                <c:pt idx="535">
                  <c:v>143.16944444444457</c:v>
                </c:pt>
                <c:pt idx="536">
                  <c:v>143.19250000000011</c:v>
                </c:pt>
                <c:pt idx="537">
                  <c:v>143.36388888888899</c:v>
                </c:pt>
                <c:pt idx="538">
                  <c:v>143.50500000000011</c:v>
                </c:pt>
                <c:pt idx="539">
                  <c:v>143.543888888889</c:v>
                </c:pt>
                <c:pt idx="540">
                  <c:v>143.70138888888914</c:v>
                </c:pt>
                <c:pt idx="541">
                  <c:v>143.75083333333347</c:v>
                </c:pt>
                <c:pt idx="542">
                  <c:v>143.91833333333363</c:v>
                </c:pt>
                <c:pt idx="543">
                  <c:v>144.06805555555565</c:v>
                </c:pt>
                <c:pt idx="544">
                  <c:v>144.20555555555543</c:v>
                </c:pt>
                <c:pt idx="545">
                  <c:v>144.47222222222234</c:v>
                </c:pt>
                <c:pt idx="546">
                  <c:v>144.66833333333366</c:v>
                </c:pt>
                <c:pt idx="547">
                  <c:v>144.89027777777801</c:v>
                </c:pt>
                <c:pt idx="548">
                  <c:v>145.02472222222235</c:v>
                </c:pt>
                <c:pt idx="549">
                  <c:v>145.17250000000013</c:v>
                </c:pt>
                <c:pt idx="550">
                  <c:v>145.37916666666678</c:v>
                </c:pt>
                <c:pt idx="551">
                  <c:v>145.50083333333347</c:v>
                </c:pt>
                <c:pt idx="552">
                  <c:v>145.54166666666666</c:v>
                </c:pt>
                <c:pt idx="553">
                  <c:v>145.73222222222236</c:v>
                </c:pt>
                <c:pt idx="554">
                  <c:v>146.03277777777794</c:v>
                </c:pt>
                <c:pt idx="555">
                  <c:v>146.19138888888924</c:v>
                </c:pt>
                <c:pt idx="556">
                  <c:v>146.3180555555557</c:v>
                </c:pt>
                <c:pt idx="557">
                  <c:v>146.365277777778</c:v>
                </c:pt>
                <c:pt idx="558">
                  <c:v>146.43500000000014</c:v>
                </c:pt>
                <c:pt idx="559">
                  <c:v>146.60111111111118</c:v>
                </c:pt>
                <c:pt idx="560">
                  <c:v>146.6883333333337</c:v>
                </c:pt>
                <c:pt idx="561">
                  <c:v>146.83472222222235</c:v>
                </c:pt>
                <c:pt idx="562">
                  <c:v>146.9397222222222</c:v>
                </c:pt>
                <c:pt idx="563">
                  <c:v>147.10305555555547</c:v>
                </c:pt>
                <c:pt idx="564">
                  <c:v>147.21277777777775</c:v>
                </c:pt>
                <c:pt idx="565">
                  <c:v>147.38722222222248</c:v>
                </c:pt>
                <c:pt idx="566">
                  <c:v>147.42277777777801</c:v>
                </c:pt>
                <c:pt idx="567">
                  <c:v>147.54416666666665</c:v>
                </c:pt>
                <c:pt idx="568">
                  <c:v>147.63000000000014</c:v>
                </c:pt>
                <c:pt idx="569">
                  <c:v>147.64500000000015</c:v>
                </c:pt>
                <c:pt idx="570">
                  <c:v>147.90222222222241</c:v>
                </c:pt>
                <c:pt idx="571">
                  <c:v>148.1222222222224</c:v>
                </c:pt>
                <c:pt idx="572">
                  <c:v>148.33083333333366</c:v>
                </c:pt>
                <c:pt idx="573">
                  <c:v>148.54333333333346</c:v>
                </c:pt>
                <c:pt idx="574">
                  <c:v>148.71055555555543</c:v>
                </c:pt>
                <c:pt idx="575">
                  <c:v>148.75666666666675</c:v>
                </c:pt>
                <c:pt idx="576">
                  <c:v>148.87944444444457</c:v>
                </c:pt>
                <c:pt idx="577">
                  <c:v>149.00722222222234</c:v>
                </c:pt>
                <c:pt idx="578">
                  <c:v>149.15388888888901</c:v>
                </c:pt>
                <c:pt idx="579">
                  <c:v>149.37416666666678</c:v>
                </c:pt>
                <c:pt idx="580">
                  <c:v>149.47750000000013</c:v>
                </c:pt>
                <c:pt idx="581">
                  <c:v>149.59833333333367</c:v>
                </c:pt>
                <c:pt idx="582">
                  <c:v>149.67611111111111</c:v>
                </c:pt>
                <c:pt idx="583">
                  <c:v>149.87055555555554</c:v>
                </c:pt>
                <c:pt idx="584">
                  <c:v>150.08555555555554</c:v>
                </c:pt>
                <c:pt idx="585">
                  <c:v>150.4097222222222</c:v>
                </c:pt>
                <c:pt idx="586">
                  <c:v>150.5125000000001</c:v>
                </c:pt>
                <c:pt idx="587">
                  <c:v>150.92083333333363</c:v>
                </c:pt>
                <c:pt idx="588">
                  <c:v>151.08166666666676</c:v>
                </c:pt>
                <c:pt idx="589">
                  <c:v>151.23944444444453</c:v>
                </c:pt>
                <c:pt idx="590">
                  <c:v>151.33638888888919</c:v>
                </c:pt>
                <c:pt idx="591">
                  <c:v>151.44277777777785</c:v>
                </c:pt>
                <c:pt idx="592">
                  <c:v>151.68500000000006</c:v>
                </c:pt>
                <c:pt idx="593">
                  <c:v>151.96333333333354</c:v>
                </c:pt>
                <c:pt idx="594">
                  <c:v>152.23638888888894</c:v>
                </c:pt>
                <c:pt idx="595">
                  <c:v>152.31194444444449</c:v>
                </c:pt>
                <c:pt idx="596">
                  <c:v>152.54777777777778</c:v>
                </c:pt>
                <c:pt idx="597">
                  <c:v>152.65055555555548</c:v>
                </c:pt>
                <c:pt idx="598">
                  <c:v>153.2322222222223</c:v>
                </c:pt>
                <c:pt idx="599">
                  <c:v>153.38444444444465</c:v>
                </c:pt>
                <c:pt idx="600">
                  <c:v>153.59833333333361</c:v>
                </c:pt>
                <c:pt idx="601">
                  <c:v>153.68416666666673</c:v>
                </c:pt>
                <c:pt idx="602">
                  <c:v>153.75416666666672</c:v>
                </c:pt>
                <c:pt idx="603">
                  <c:v>154.01888888888894</c:v>
                </c:pt>
                <c:pt idx="604">
                  <c:v>154.32777777777784</c:v>
                </c:pt>
                <c:pt idx="605">
                  <c:v>154.5313888888891</c:v>
                </c:pt>
                <c:pt idx="606">
                  <c:v>154.65666666666672</c:v>
                </c:pt>
                <c:pt idx="607">
                  <c:v>155.06305555555548</c:v>
                </c:pt>
                <c:pt idx="608">
                  <c:v>155.1172222222223</c:v>
                </c:pt>
                <c:pt idx="609">
                  <c:v>155.18138888888916</c:v>
                </c:pt>
                <c:pt idx="610">
                  <c:v>155.28750000000008</c:v>
                </c:pt>
                <c:pt idx="611">
                  <c:v>155.99250000000009</c:v>
                </c:pt>
                <c:pt idx="612">
                  <c:v>156.18888888888915</c:v>
                </c:pt>
                <c:pt idx="613">
                  <c:v>156.69944444444451</c:v>
                </c:pt>
                <c:pt idx="614">
                  <c:v>157.03888888888909</c:v>
                </c:pt>
                <c:pt idx="615">
                  <c:v>157.23305555555541</c:v>
                </c:pt>
                <c:pt idx="616">
                  <c:v>157.54222222222228</c:v>
                </c:pt>
                <c:pt idx="617">
                  <c:v>157.54527777777778</c:v>
                </c:pt>
                <c:pt idx="618">
                  <c:v>157.67805555555555</c:v>
                </c:pt>
                <c:pt idx="619">
                  <c:v>158.14972222222207</c:v>
                </c:pt>
                <c:pt idx="620">
                  <c:v>158.54472222222213</c:v>
                </c:pt>
                <c:pt idx="621">
                  <c:v>158.82916666666671</c:v>
                </c:pt>
                <c:pt idx="622">
                  <c:v>159.30861111111113</c:v>
                </c:pt>
                <c:pt idx="623">
                  <c:v>159.58444444444447</c:v>
                </c:pt>
                <c:pt idx="624">
                  <c:v>159.87972222222211</c:v>
                </c:pt>
                <c:pt idx="625">
                  <c:v>159.893611111111</c:v>
                </c:pt>
                <c:pt idx="626">
                  <c:v>160.14249999999998</c:v>
                </c:pt>
                <c:pt idx="627">
                  <c:v>160.61611111111097</c:v>
                </c:pt>
                <c:pt idx="628">
                  <c:v>160.97388888888878</c:v>
                </c:pt>
                <c:pt idx="629">
                  <c:v>161.07999999999998</c:v>
                </c:pt>
                <c:pt idx="630">
                  <c:v>161.29805555555555</c:v>
                </c:pt>
                <c:pt idx="631">
                  <c:v>161.36694444444444</c:v>
                </c:pt>
                <c:pt idx="632">
                  <c:v>161.84083333333351</c:v>
                </c:pt>
                <c:pt idx="633">
                  <c:v>162.14333333333337</c:v>
                </c:pt>
                <c:pt idx="634">
                  <c:v>162.58638888888908</c:v>
                </c:pt>
                <c:pt idx="635">
                  <c:v>162.81583333333344</c:v>
                </c:pt>
                <c:pt idx="636">
                  <c:v>162.91972222222211</c:v>
                </c:pt>
                <c:pt idx="637">
                  <c:v>163.33972222222218</c:v>
                </c:pt>
                <c:pt idx="638">
                  <c:v>163.40888888888904</c:v>
                </c:pt>
                <c:pt idx="639">
                  <c:v>163.90416666666658</c:v>
                </c:pt>
                <c:pt idx="640">
                  <c:v>164.15277777777777</c:v>
                </c:pt>
                <c:pt idx="641">
                  <c:v>164.27777777777763</c:v>
                </c:pt>
                <c:pt idx="642">
                  <c:v>164.42972222222218</c:v>
                </c:pt>
                <c:pt idx="643">
                  <c:v>164.51388888888874</c:v>
                </c:pt>
                <c:pt idx="644">
                  <c:v>164.67472222222202</c:v>
                </c:pt>
                <c:pt idx="645">
                  <c:v>164.92777777777781</c:v>
                </c:pt>
                <c:pt idx="646">
                  <c:v>164.97916666666652</c:v>
                </c:pt>
                <c:pt idx="647">
                  <c:v>165.12805555555553</c:v>
                </c:pt>
                <c:pt idx="648">
                  <c:v>165.39416666666665</c:v>
                </c:pt>
                <c:pt idx="649">
                  <c:v>165.68861111111102</c:v>
                </c:pt>
                <c:pt idx="650">
                  <c:v>165.75861111111098</c:v>
                </c:pt>
                <c:pt idx="651">
                  <c:v>166.06055555555537</c:v>
                </c:pt>
                <c:pt idx="652">
                  <c:v>166.23583333333329</c:v>
                </c:pt>
                <c:pt idx="653">
                  <c:v>166.3808333333335</c:v>
                </c:pt>
                <c:pt idx="654">
                  <c:v>166.52444444444441</c:v>
                </c:pt>
                <c:pt idx="655">
                  <c:v>166.71888888888878</c:v>
                </c:pt>
                <c:pt idx="656">
                  <c:v>167.77249999999989</c:v>
                </c:pt>
                <c:pt idx="657">
                  <c:v>168.02999999999989</c:v>
                </c:pt>
                <c:pt idx="658">
                  <c:v>168.09888888888881</c:v>
                </c:pt>
                <c:pt idx="659">
                  <c:v>168.20805555555538</c:v>
                </c:pt>
                <c:pt idx="660">
                  <c:v>168.26388888888872</c:v>
                </c:pt>
                <c:pt idx="661">
                  <c:v>168.53722222222211</c:v>
                </c:pt>
                <c:pt idx="662">
                  <c:v>168.55583333333337</c:v>
                </c:pt>
                <c:pt idx="663">
                  <c:v>168.83916666666656</c:v>
                </c:pt>
                <c:pt idx="664">
                  <c:v>168.84472222222212</c:v>
                </c:pt>
                <c:pt idx="665">
                  <c:v>169.45527777777781</c:v>
                </c:pt>
                <c:pt idx="666">
                  <c:v>169.85277777777785</c:v>
                </c:pt>
                <c:pt idx="667">
                  <c:v>170.62638888888881</c:v>
                </c:pt>
                <c:pt idx="668">
                  <c:v>170.81583333333327</c:v>
                </c:pt>
                <c:pt idx="669">
                  <c:v>170.974722222222</c:v>
                </c:pt>
                <c:pt idx="670">
                  <c:v>171.16555555555527</c:v>
                </c:pt>
                <c:pt idx="671">
                  <c:v>171.52916666666658</c:v>
                </c:pt>
                <c:pt idx="672">
                  <c:v>171.98361111111095</c:v>
                </c:pt>
                <c:pt idx="673">
                  <c:v>172.4838888888888</c:v>
                </c:pt>
                <c:pt idx="674">
                  <c:v>172.67638888888879</c:v>
                </c:pt>
                <c:pt idx="675">
                  <c:v>173.2397222222219</c:v>
                </c:pt>
                <c:pt idx="676">
                  <c:v>173.83694444444441</c:v>
                </c:pt>
                <c:pt idx="677">
                  <c:v>174.06222222222209</c:v>
                </c:pt>
                <c:pt idx="678">
                  <c:v>174.37999999999985</c:v>
                </c:pt>
                <c:pt idx="679">
                  <c:v>174.55055555555538</c:v>
                </c:pt>
                <c:pt idx="680">
                  <c:v>174.90722222222203</c:v>
                </c:pt>
                <c:pt idx="681">
                  <c:v>175.34972222222191</c:v>
                </c:pt>
                <c:pt idx="682">
                  <c:v>175.72999999999982</c:v>
                </c:pt>
                <c:pt idx="683">
                  <c:v>175.84611111111093</c:v>
                </c:pt>
                <c:pt idx="684">
                  <c:v>175.96055555555535</c:v>
                </c:pt>
                <c:pt idx="685">
                  <c:v>175.96222222222204</c:v>
                </c:pt>
                <c:pt idx="686">
                  <c:v>176.15722222222203</c:v>
                </c:pt>
              </c:numCache>
            </c:numRef>
          </c:xVal>
          <c:yVal>
            <c:numRef>
              <c:f>'TD24_Disk_#4_Whole for graph'!$U$47:$U$1500</c:f>
              <c:numCache>
                <c:formatCode>General</c:formatCode>
                <c:ptCount val="687"/>
                <c:pt idx="0">
                  <c:v>42</c:v>
                </c:pt>
                <c:pt idx="1">
                  <c:v>47</c:v>
                </c:pt>
                <c:pt idx="2">
                  <c:v>60</c:v>
                </c:pt>
                <c:pt idx="3">
                  <c:v>45</c:v>
                </c:pt>
                <c:pt idx="4">
                  <c:v>45</c:v>
                </c:pt>
                <c:pt idx="5">
                  <c:v>45</c:v>
                </c:pt>
                <c:pt idx="6">
                  <c:v>44</c:v>
                </c:pt>
                <c:pt idx="7">
                  <c:v>45</c:v>
                </c:pt>
                <c:pt idx="8">
                  <c:v>44</c:v>
                </c:pt>
                <c:pt idx="9">
                  <c:v>44</c:v>
                </c:pt>
                <c:pt idx="10">
                  <c:v>46</c:v>
                </c:pt>
                <c:pt idx="11">
                  <c:v>45</c:v>
                </c:pt>
                <c:pt idx="12">
                  <c:v>45</c:v>
                </c:pt>
                <c:pt idx="13">
                  <c:v>45</c:v>
                </c:pt>
                <c:pt idx="14">
                  <c:v>44</c:v>
                </c:pt>
                <c:pt idx="15">
                  <c:v>44</c:v>
                </c:pt>
                <c:pt idx="16">
                  <c:v>45</c:v>
                </c:pt>
                <c:pt idx="17">
                  <c:v>45</c:v>
                </c:pt>
                <c:pt idx="18">
                  <c:v>44</c:v>
                </c:pt>
                <c:pt idx="19">
                  <c:v>45</c:v>
                </c:pt>
                <c:pt idx="20">
                  <c:v>44</c:v>
                </c:pt>
                <c:pt idx="21">
                  <c:v>45</c:v>
                </c:pt>
                <c:pt idx="22">
                  <c:v>45</c:v>
                </c:pt>
                <c:pt idx="23">
                  <c:v>45</c:v>
                </c:pt>
                <c:pt idx="24">
                  <c:v>46</c:v>
                </c:pt>
                <c:pt idx="25">
                  <c:v>45</c:v>
                </c:pt>
                <c:pt idx="26">
                  <c:v>45</c:v>
                </c:pt>
                <c:pt idx="27">
                  <c:v>45</c:v>
                </c:pt>
                <c:pt idx="28">
                  <c:v>45</c:v>
                </c:pt>
                <c:pt idx="29">
                  <c:v>45</c:v>
                </c:pt>
                <c:pt idx="30">
                  <c:v>45</c:v>
                </c:pt>
                <c:pt idx="31">
                  <c:v>45</c:v>
                </c:pt>
                <c:pt idx="32">
                  <c:v>45</c:v>
                </c:pt>
                <c:pt idx="33">
                  <c:v>46</c:v>
                </c:pt>
                <c:pt idx="34">
                  <c:v>45</c:v>
                </c:pt>
                <c:pt idx="35">
                  <c:v>45</c:v>
                </c:pt>
                <c:pt idx="36">
                  <c:v>44</c:v>
                </c:pt>
                <c:pt idx="37">
                  <c:v>45</c:v>
                </c:pt>
                <c:pt idx="38">
                  <c:v>46</c:v>
                </c:pt>
                <c:pt idx="39">
                  <c:v>44</c:v>
                </c:pt>
                <c:pt idx="40">
                  <c:v>45</c:v>
                </c:pt>
                <c:pt idx="41">
                  <c:v>45</c:v>
                </c:pt>
                <c:pt idx="42">
                  <c:v>45</c:v>
                </c:pt>
                <c:pt idx="43">
                  <c:v>45</c:v>
                </c:pt>
                <c:pt idx="44">
                  <c:v>45</c:v>
                </c:pt>
                <c:pt idx="45">
                  <c:v>44</c:v>
                </c:pt>
                <c:pt idx="46">
                  <c:v>45</c:v>
                </c:pt>
                <c:pt idx="47">
                  <c:v>45</c:v>
                </c:pt>
                <c:pt idx="48">
                  <c:v>45</c:v>
                </c:pt>
                <c:pt idx="49">
                  <c:v>45</c:v>
                </c:pt>
                <c:pt idx="50">
                  <c:v>45</c:v>
                </c:pt>
                <c:pt idx="51">
                  <c:v>45</c:v>
                </c:pt>
                <c:pt idx="52">
                  <c:v>45</c:v>
                </c:pt>
                <c:pt idx="53">
                  <c:v>45</c:v>
                </c:pt>
                <c:pt idx="54">
                  <c:v>45</c:v>
                </c:pt>
                <c:pt idx="55">
                  <c:v>45</c:v>
                </c:pt>
                <c:pt idx="56">
                  <c:v>45</c:v>
                </c:pt>
                <c:pt idx="57">
                  <c:v>45</c:v>
                </c:pt>
                <c:pt idx="58">
                  <c:v>46</c:v>
                </c:pt>
                <c:pt idx="59">
                  <c:v>45</c:v>
                </c:pt>
                <c:pt idx="60">
                  <c:v>44</c:v>
                </c:pt>
                <c:pt idx="61">
                  <c:v>45</c:v>
                </c:pt>
                <c:pt idx="62">
                  <c:v>45</c:v>
                </c:pt>
                <c:pt idx="63">
                  <c:v>45</c:v>
                </c:pt>
                <c:pt idx="64">
                  <c:v>45</c:v>
                </c:pt>
                <c:pt idx="65">
                  <c:v>45</c:v>
                </c:pt>
                <c:pt idx="66">
                  <c:v>45</c:v>
                </c:pt>
                <c:pt idx="67">
                  <c:v>45</c:v>
                </c:pt>
                <c:pt idx="68">
                  <c:v>44</c:v>
                </c:pt>
                <c:pt idx="69">
                  <c:v>45</c:v>
                </c:pt>
                <c:pt idx="70">
                  <c:v>45</c:v>
                </c:pt>
                <c:pt idx="71">
                  <c:v>45</c:v>
                </c:pt>
                <c:pt idx="72">
                  <c:v>46</c:v>
                </c:pt>
                <c:pt idx="73">
                  <c:v>45</c:v>
                </c:pt>
                <c:pt idx="74">
                  <c:v>45</c:v>
                </c:pt>
                <c:pt idx="75">
                  <c:v>45</c:v>
                </c:pt>
                <c:pt idx="76">
                  <c:v>45</c:v>
                </c:pt>
                <c:pt idx="77">
                  <c:v>45</c:v>
                </c:pt>
                <c:pt idx="78">
                  <c:v>45</c:v>
                </c:pt>
                <c:pt idx="79">
                  <c:v>46</c:v>
                </c:pt>
                <c:pt idx="80">
                  <c:v>45</c:v>
                </c:pt>
                <c:pt idx="81">
                  <c:v>45</c:v>
                </c:pt>
                <c:pt idx="82">
                  <c:v>45</c:v>
                </c:pt>
                <c:pt idx="83">
                  <c:v>45</c:v>
                </c:pt>
                <c:pt idx="84">
                  <c:v>47</c:v>
                </c:pt>
                <c:pt idx="85">
                  <c:v>45</c:v>
                </c:pt>
                <c:pt idx="86">
                  <c:v>45</c:v>
                </c:pt>
                <c:pt idx="87">
                  <c:v>45</c:v>
                </c:pt>
                <c:pt idx="88">
                  <c:v>45</c:v>
                </c:pt>
                <c:pt idx="89">
                  <c:v>44</c:v>
                </c:pt>
                <c:pt idx="90">
                  <c:v>45</c:v>
                </c:pt>
                <c:pt idx="91">
                  <c:v>45</c:v>
                </c:pt>
                <c:pt idx="92">
                  <c:v>46</c:v>
                </c:pt>
                <c:pt idx="93">
                  <c:v>45</c:v>
                </c:pt>
                <c:pt idx="94">
                  <c:v>46</c:v>
                </c:pt>
                <c:pt idx="95">
                  <c:v>45</c:v>
                </c:pt>
                <c:pt idx="96">
                  <c:v>45</c:v>
                </c:pt>
                <c:pt idx="97">
                  <c:v>45</c:v>
                </c:pt>
                <c:pt idx="98">
                  <c:v>45</c:v>
                </c:pt>
                <c:pt idx="99">
                  <c:v>45</c:v>
                </c:pt>
                <c:pt idx="100">
                  <c:v>45</c:v>
                </c:pt>
                <c:pt idx="101">
                  <c:v>45</c:v>
                </c:pt>
                <c:pt idx="102">
                  <c:v>45</c:v>
                </c:pt>
                <c:pt idx="103">
                  <c:v>45</c:v>
                </c:pt>
                <c:pt idx="104">
                  <c:v>46</c:v>
                </c:pt>
                <c:pt idx="105">
                  <c:v>45</c:v>
                </c:pt>
                <c:pt idx="106">
                  <c:v>44</c:v>
                </c:pt>
                <c:pt idx="107">
                  <c:v>45</c:v>
                </c:pt>
                <c:pt idx="108">
                  <c:v>45</c:v>
                </c:pt>
                <c:pt idx="109">
                  <c:v>45</c:v>
                </c:pt>
                <c:pt idx="110">
                  <c:v>45</c:v>
                </c:pt>
                <c:pt idx="111">
                  <c:v>44</c:v>
                </c:pt>
                <c:pt idx="112">
                  <c:v>45</c:v>
                </c:pt>
                <c:pt idx="113">
                  <c:v>44</c:v>
                </c:pt>
                <c:pt idx="114">
                  <c:v>46</c:v>
                </c:pt>
                <c:pt idx="115">
                  <c:v>46</c:v>
                </c:pt>
                <c:pt idx="116">
                  <c:v>45</c:v>
                </c:pt>
                <c:pt idx="117">
                  <c:v>46</c:v>
                </c:pt>
                <c:pt idx="118">
                  <c:v>46</c:v>
                </c:pt>
                <c:pt idx="119">
                  <c:v>46</c:v>
                </c:pt>
                <c:pt idx="120">
                  <c:v>46</c:v>
                </c:pt>
                <c:pt idx="121">
                  <c:v>45</c:v>
                </c:pt>
                <c:pt idx="122">
                  <c:v>45</c:v>
                </c:pt>
                <c:pt idx="123">
                  <c:v>46</c:v>
                </c:pt>
                <c:pt idx="124">
                  <c:v>45</c:v>
                </c:pt>
                <c:pt idx="125">
                  <c:v>46</c:v>
                </c:pt>
                <c:pt idx="126">
                  <c:v>45</c:v>
                </c:pt>
                <c:pt idx="127">
                  <c:v>46</c:v>
                </c:pt>
                <c:pt idx="128">
                  <c:v>45</c:v>
                </c:pt>
                <c:pt idx="129">
                  <c:v>46</c:v>
                </c:pt>
                <c:pt idx="130">
                  <c:v>46</c:v>
                </c:pt>
                <c:pt idx="131">
                  <c:v>46</c:v>
                </c:pt>
                <c:pt idx="132">
                  <c:v>45</c:v>
                </c:pt>
                <c:pt idx="133">
                  <c:v>45</c:v>
                </c:pt>
                <c:pt idx="134">
                  <c:v>46</c:v>
                </c:pt>
                <c:pt idx="135">
                  <c:v>46</c:v>
                </c:pt>
                <c:pt idx="136">
                  <c:v>45</c:v>
                </c:pt>
                <c:pt idx="137">
                  <c:v>45</c:v>
                </c:pt>
                <c:pt idx="138">
                  <c:v>45</c:v>
                </c:pt>
                <c:pt idx="139">
                  <c:v>45</c:v>
                </c:pt>
                <c:pt idx="140">
                  <c:v>45</c:v>
                </c:pt>
                <c:pt idx="141">
                  <c:v>45</c:v>
                </c:pt>
                <c:pt idx="142">
                  <c:v>45</c:v>
                </c:pt>
                <c:pt idx="143">
                  <c:v>45</c:v>
                </c:pt>
                <c:pt idx="144">
                  <c:v>46</c:v>
                </c:pt>
                <c:pt idx="145">
                  <c:v>46</c:v>
                </c:pt>
                <c:pt idx="146">
                  <c:v>45</c:v>
                </c:pt>
                <c:pt idx="147">
                  <c:v>45</c:v>
                </c:pt>
                <c:pt idx="148">
                  <c:v>45</c:v>
                </c:pt>
                <c:pt idx="149">
                  <c:v>46</c:v>
                </c:pt>
                <c:pt idx="150">
                  <c:v>45</c:v>
                </c:pt>
                <c:pt idx="151">
                  <c:v>45</c:v>
                </c:pt>
                <c:pt idx="152">
                  <c:v>46</c:v>
                </c:pt>
                <c:pt idx="153">
                  <c:v>46</c:v>
                </c:pt>
                <c:pt idx="154">
                  <c:v>45</c:v>
                </c:pt>
                <c:pt idx="155">
                  <c:v>45</c:v>
                </c:pt>
                <c:pt idx="156">
                  <c:v>45</c:v>
                </c:pt>
                <c:pt idx="157">
                  <c:v>46</c:v>
                </c:pt>
                <c:pt idx="158">
                  <c:v>45</c:v>
                </c:pt>
                <c:pt idx="159">
                  <c:v>45</c:v>
                </c:pt>
                <c:pt idx="160">
                  <c:v>45</c:v>
                </c:pt>
                <c:pt idx="161">
                  <c:v>46</c:v>
                </c:pt>
                <c:pt idx="162">
                  <c:v>45</c:v>
                </c:pt>
                <c:pt idx="163">
                  <c:v>45</c:v>
                </c:pt>
                <c:pt idx="164">
                  <c:v>45</c:v>
                </c:pt>
                <c:pt idx="165">
                  <c:v>45</c:v>
                </c:pt>
                <c:pt idx="166">
                  <c:v>45</c:v>
                </c:pt>
                <c:pt idx="167">
                  <c:v>45</c:v>
                </c:pt>
                <c:pt idx="168">
                  <c:v>45</c:v>
                </c:pt>
                <c:pt idx="169">
                  <c:v>46</c:v>
                </c:pt>
                <c:pt idx="170">
                  <c:v>45</c:v>
                </c:pt>
                <c:pt idx="171">
                  <c:v>45</c:v>
                </c:pt>
                <c:pt idx="172">
                  <c:v>45</c:v>
                </c:pt>
                <c:pt idx="173">
                  <c:v>45</c:v>
                </c:pt>
                <c:pt idx="174">
                  <c:v>45</c:v>
                </c:pt>
                <c:pt idx="175">
                  <c:v>45</c:v>
                </c:pt>
                <c:pt idx="176">
                  <c:v>46</c:v>
                </c:pt>
                <c:pt idx="177">
                  <c:v>45</c:v>
                </c:pt>
                <c:pt idx="178">
                  <c:v>44</c:v>
                </c:pt>
                <c:pt idx="179">
                  <c:v>46</c:v>
                </c:pt>
                <c:pt idx="180">
                  <c:v>45</c:v>
                </c:pt>
                <c:pt idx="181">
                  <c:v>45</c:v>
                </c:pt>
                <c:pt idx="182">
                  <c:v>45</c:v>
                </c:pt>
                <c:pt idx="183">
                  <c:v>45</c:v>
                </c:pt>
                <c:pt idx="184">
                  <c:v>45</c:v>
                </c:pt>
                <c:pt idx="185">
                  <c:v>46</c:v>
                </c:pt>
                <c:pt idx="186">
                  <c:v>45</c:v>
                </c:pt>
                <c:pt idx="187">
                  <c:v>45</c:v>
                </c:pt>
                <c:pt idx="188">
                  <c:v>45</c:v>
                </c:pt>
                <c:pt idx="189">
                  <c:v>46</c:v>
                </c:pt>
                <c:pt idx="190">
                  <c:v>45</c:v>
                </c:pt>
                <c:pt idx="191">
                  <c:v>44</c:v>
                </c:pt>
                <c:pt idx="192">
                  <c:v>46</c:v>
                </c:pt>
                <c:pt idx="193">
                  <c:v>45</c:v>
                </c:pt>
                <c:pt idx="194">
                  <c:v>45</c:v>
                </c:pt>
                <c:pt idx="195">
                  <c:v>45</c:v>
                </c:pt>
                <c:pt idx="196">
                  <c:v>46</c:v>
                </c:pt>
                <c:pt idx="197">
                  <c:v>46</c:v>
                </c:pt>
                <c:pt idx="198">
                  <c:v>46</c:v>
                </c:pt>
                <c:pt idx="199">
                  <c:v>45</c:v>
                </c:pt>
                <c:pt idx="200">
                  <c:v>46</c:v>
                </c:pt>
                <c:pt idx="201">
                  <c:v>46</c:v>
                </c:pt>
                <c:pt idx="202">
                  <c:v>46</c:v>
                </c:pt>
                <c:pt idx="203">
                  <c:v>45</c:v>
                </c:pt>
                <c:pt idx="204">
                  <c:v>46</c:v>
                </c:pt>
                <c:pt idx="205">
                  <c:v>46</c:v>
                </c:pt>
                <c:pt idx="206">
                  <c:v>45</c:v>
                </c:pt>
                <c:pt idx="207">
                  <c:v>46</c:v>
                </c:pt>
                <c:pt idx="208">
                  <c:v>45</c:v>
                </c:pt>
                <c:pt idx="209">
                  <c:v>46</c:v>
                </c:pt>
                <c:pt idx="210">
                  <c:v>45</c:v>
                </c:pt>
                <c:pt idx="211">
                  <c:v>45</c:v>
                </c:pt>
                <c:pt idx="212">
                  <c:v>46</c:v>
                </c:pt>
                <c:pt idx="213">
                  <c:v>46</c:v>
                </c:pt>
                <c:pt idx="214">
                  <c:v>46</c:v>
                </c:pt>
                <c:pt idx="215">
                  <c:v>45</c:v>
                </c:pt>
                <c:pt idx="216">
                  <c:v>45</c:v>
                </c:pt>
                <c:pt idx="217">
                  <c:v>46</c:v>
                </c:pt>
                <c:pt idx="218">
                  <c:v>46</c:v>
                </c:pt>
                <c:pt idx="219">
                  <c:v>46</c:v>
                </c:pt>
                <c:pt idx="220">
                  <c:v>45</c:v>
                </c:pt>
                <c:pt idx="221">
                  <c:v>45</c:v>
                </c:pt>
                <c:pt idx="222">
                  <c:v>45</c:v>
                </c:pt>
                <c:pt idx="223">
                  <c:v>46</c:v>
                </c:pt>
                <c:pt idx="224">
                  <c:v>47</c:v>
                </c:pt>
                <c:pt idx="225">
                  <c:v>45</c:v>
                </c:pt>
                <c:pt idx="226">
                  <c:v>46</c:v>
                </c:pt>
                <c:pt idx="227">
                  <c:v>45</c:v>
                </c:pt>
                <c:pt idx="228">
                  <c:v>45</c:v>
                </c:pt>
                <c:pt idx="229">
                  <c:v>45</c:v>
                </c:pt>
                <c:pt idx="230">
                  <c:v>46</c:v>
                </c:pt>
                <c:pt idx="231">
                  <c:v>45</c:v>
                </c:pt>
                <c:pt idx="232">
                  <c:v>46</c:v>
                </c:pt>
                <c:pt idx="233">
                  <c:v>45</c:v>
                </c:pt>
                <c:pt idx="234">
                  <c:v>45</c:v>
                </c:pt>
                <c:pt idx="235">
                  <c:v>46</c:v>
                </c:pt>
                <c:pt idx="236">
                  <c:v>45</c:v>
                </c:pt>
                <c:pt idx="237">
                  <c:v>45</c:v>
                </c:pt>
                <c:pt idx="238">
                  <c:v>46</c:v>
                </c:pt>
                <c:pt idx="239">
                  <c:v>45</c:v>
                </c:pt>
                <c:pt idx="240">
                  <c:v>46</c:v>
                </c:pt>
                <c:pt idx="241">
                  <c:v>45</c:v>
                </c:pt>
                <c:pt idx="242">
                  <c:v>46</c:v>
                </c:pt>
                <c:pt idx="243">
                  <c:v>46</c:v>
                </c:pt>
                <c:pt idx="244">
                  <c:v>46</c:v>
                </c:pt>
                <c:pt idx="245">
                  <c:v>46</c:v>
                </c:pt>
                <c:pt idx="246">
                  <c:v>45</c:v>
                </c:pt>
                <c:pt idx="247">
                  <c:v>45</c:v>
                </c:pt>
                <c:pt idx="248">
                  <c:v>45</c:v>
                </c:pt>
                <c:pt idx="249">
                  <c:v>46</c:v>
                </c:pt>
                <c:pt idx="250">
                  <c:v>46</c:v>
                </c:pt>
                <c:pt idx="251">
                  <c:v>45</c:v>
                </c:pt>
                <c:pt idx="252">
                  <c:v>46</c:v>
                </c:pt>
                <c:pt idx="253">
                  <c:v>45</c:v>
                </c:pt>
                <c:pt idx="254">
                  <c:v>45</c:v>
                </c:pt>
                <c:pt idx="255">
                  <c:v>47</c:v>
                </c:pt>
                <c:pt idx="256">
                  <c:v>46</c:v>
                </c:pt>
                <c:pt idx="257">
                  <c:v>45</c:v>
                </c:pt>
                <c:pt idx="258">
                  <c:v>46</c:v>
                </c:pt>
                <c:pt idx="259">
                  <c:v>46</c:v>
                </c:pt>
                <c:pt idx="260">
                  <c:v>45</c:v>
                </c:pt>
                <c:pt idx="261">
                  <c:v>46</c:v>
                </c:pt>
                <c:pt idx="262">
                  <c:v>45</c:v>
                </c:pt>
                <c:pt idx="263">
                  <c:v>46</c:v>
                </c:pt>
                <c:pt idx="264">
                  <c:v>45</c:v>
                </c:pt>
                <c:pt idx="265">
                  <c:v>45</c:v>
                </c:pt>
                <c:pt idx="266">
                  <c:v>46</c:v>
                </c:pt>
                <c:pt idx="267">
                  <c:v>46</c:v>
                </c:pt>
                <c:pt idx="268">
                  <c:v>46</c:v>
                </c:pt>
                <c:pt idx="269">
                  <c:v>46</c:v>
                </c:pt>
                <c:pt idx="270">
                  <c:v>46</c:v>
                </c:pt>
                <c:pt idx="271">
                  <c:v>46</c:v>
                </c:pt>
                <c:pt idx="272">
                  <c:v>46</c:v>
                </c:pt>
                <c:pt idx="273">
                  <c:v>46</c:v>
                </c:pt>
                <c:pt idx="274">
                  <c:v>45</c:v>
                </c:pt>
                <c:pt idx="275">
                  <c:v>46</c:v>
                </c:pt>
                <c:pt idx="276">
                  <c:v>46</c:v>
                </c:pt>
                <c:pt idx="277">
                  <c:v>46</c:v>
                </c:pt>
                <c:pt idx="278">
                  <c:v>46</c:v>
                </c:pt>
                <c:pt idx="279">
                  <c:v>45</c:v>
                </c:pt>
                <c:pt idx="280">
                  <c:v>46</c:v>
                </c:pt>
                <c:pt idx="281">
                  <c:v>45</c:v>
                </c:pt>
                <c:pt idx="282">
                  <c:v>45</c:v>
                </c:pt>
                <c:pt idx="283">
                  <c:v>46</c:v>
                </c:pt>
                <c:pt idx="284">
                  <c:v>45</c:v>
                </c:pt>
                <c:pt idx="285">
                  <c:v>46</c:v>
                </c:pt>
                <c:pt idx="286">
                  <c:v>46</c:v>
                </c:pt>
                <c:pt idx="287">
                  <c:v>45</c:v>
                </c:pt>
                <c:pt idx="288">
                  <c:v>45</c:v>
                </c:pt>
                <c:pt idx="289">
                  <c:v>45</c:v>
                </c:pt>
                <c:pt idx="290">
                  <c:v>45</c:v>
                </c:pt>
                <c:pt idx="291">
                  <c:v>46</c:v>
                </c:pt>
                <c:pt idx="292">
                  <c:v>45</c:v>
                </c:pt>
                <c:pt idx="293">
                  <c:v>45</c:v>
                </c:pt>
                <c:pt idx="294">
                  <c:v>46</c:v>
                </c:pt>
                <c:pt idx="295">
                  <c:v>46</c:v>
                </c:pt>
                <c:pt idx="296">
                  <c:v>45</c:v>
                </c:pt>
                <c:pt idx="297">
                  <c:v>46</c:v>
                </c:pt>
                <c:pt idx="298">
                  <c:v>46</c:v>
                </c:pt>
                <c:pt idx="299">
                  <c:v>46</c:v>
                </c:pt>
                <c:pt idx="300">
                  <c:v>46</c:v>
                </c:pt>
                <c:pt idx="301">
                  <c:v>45</c:v>
                </c:pt>
                <c:pt idx="302">
                  <c:v>45</c:v>
                </c:pt>
                <c:pt idx="303">
                  <c:v>46</c:v>
                </c:pt>
                <c:pt idx="304">
                  <c:v>46</c:v>
                </c:pt>
                <c:pt idx="305">
                  <c:v>46</c:v>
                </c:pt>
                <c:pt idx="306">
                  <c:v>46</c:v>
                </c:pt>
                <c:pt idx="307">
                  <c:v>46</c:v>
                </c:pt>
                <c:pt idx="308">
                  <c:v>45</c:v>
                </c:pt>
                <c:pt idx="309">
                  <c:v>46</c:v>
                </c:pt>
                <c:pt idx="310">
                  <c:v>45</c:v>
                </c:pt>
                <c:pt idx="311">
                  <c:v>46</c:v>
                </c:pt>
                <c:pt idx="312">
                  <c:v>46</c:v>
                </c:pt>
                <c:pt idx="313">
                  <c:v>46</c:v>
                </c:pt>
                <c:pt idx="314">
                  <c:v>45</c:v>
                </c:pt>
                <c:pt idx="315">
                  <c:v>45</c:v>
                </c:pt>
                <c:pt idx="316">
                  <c:v>46</c:v>
                </c:pt>
                <c:pt idx="317">
                  <c:v>46</c:v>
                </c:pt>
                <c:pt idx="318">
                  <c:v>46</c:v>
                </c:pt>
                <c:pt idx="319">
                  <c:v>45</c:v>
                </c:pt>
                <c:pt idx="320">
                  <c:v>46</c:v>
                </c:pt>
                <c:pt idx="321">
                  <c:v>45</c:v>
                </c:pt>
                <c:pt idx="322">
                  <c:v>46</c:v>
                </c:pt>
                <c:pt idx="323">
                  <c:v>46</c:v>
                </c:pt>
                <c:pt idx="324">
                  <c:v>46</c:v>
                </c:pt>
                <c:pt idx="325">
                  <c:v>46</c:v>
                </c:pt>
                <c:pt idx="326">
                  <c:v>45</c:v>
                </c:pt>
                <c:pt idx="327">
                  <c:v>45</c:v>
                </c:pt>
                <c:pt idx="328">
                  <c:v>45</c:v>
                </c:pt>
                <c:pt idx="329">
                  <c:v>46</c:v>
                </c:pt>
                <c:pt idx="330">
                  <c:v>46</c:v>
                </c:pt>
                <c:pt idx="331">
                  <c:v>46</c:v>
                </c:pt>
                <c:pt idx="332">
                  <c:v>46</c:v>
                </c:pt>
                <c:pt idx="333">
                  <c:v>45</c:v>
                </c:pt>
                <c:pt idx="334">
                  <c:v>46</c:v>
                </c:pt>
                <c:pt idx="335">
                  <c:v>45</c:v>
                </c:pt>
                <c:pt idx="336">
                  <c:v>46</c:v>
                </c:pt>
                <c:pt idx="337">
                  <c:v>46</c:v>
                </c:pt>
                <c:pt idx="338">
                  <c:v>45</c:v>
                </c:pt>
                <c:pt idx="339">
                  <c:v>46</c:v>
                </c:pt>
                <c:pt idx="340">
                  <c:v>46</c:v>
                </c:pt>
                <c:pt idx="341">
                  <c:v>45</c:v>
                </c:pt>
                <c:pt idx="342">
                  <c:v>46</c:v>
                </c:pt>
                <c:pt idx="343">
                  <c:v>45</c:v>
                </c:pt>
                <c:pt idx="344">
                  <c:v>46</c:v>
                </c:pt>
                <c:pt idx="345">
                  <c:v>46</c:v>
                </c:pt>
                <c:pt idx="346">
                  <c:v>46</c:v>
                </c:pt>
                <c:pt idx="347">
                  <c:v>46</c:v>
                </c:pt>
                <c:pt idx="348">
                  <c:v>46</c:v>
                </c:pt>
                <c:pt idx="349">
                  <c:v>46</c:v>
                </c:pt>
                <c:pt idx="350">
                  <c:v>47</c:v>
                </c:pt>
                <c:pt idx="351">
                  <c:v>46</c:v>
                </c:pt>
                <c:pt idx="352">
                  <c:v>46</c:v>
                </c:pt>
                <c:pt idx="353">
                  <c:v>45</c:v>
                </c:pt>
                <c:pt idx="354">
                  <c:v>46</c:v>
                </c:pt>
                <c:pt idx="355">
                  <c:v>46</c:v>
                </c:pt>
                <c:pt idx="356">
                  <c:v>46</c:v>
                </c:pt>
                <c:pt idx="357">
                  <c:v>46</c:v>
                </c:pt>
                <c:pt idx="358">
                  <c:v>46</c:v>
                </c:pt>
                <c:pt idx="359">
                  <c:v>46</c:v>
                </c:pt>
                <c:pt idx="360">
                  <c:v>46</c:v>
                </c:pt>
                <c:pt idx="361">
                  <c:v>46</c:v>
                </c:pt>
                <c:pt idx="362">
                  <c:v>46</c:v>
                </c:pt>
                <c:pt idx="363">
                  <c:v>45</c:v>
                </c:pt>
                <c:pt idx="364">
                  <c:v>46</c:v>
                </c:pt>
                <c:pt idx="365">
                  <c:v>46</c:v>
                </c:pt>
                <c:pt idx="366">
                  <c:v>47</c:v>
                </c:pt>
                <c:pt idx="367">
                  <c:v>46</c:v>
                </c:pt>
                <c:pt idx="368">
                  <c:v>46</c:v>
                </c:pt>
                <c:pt idx="369">
                  <c:v>47</c:v>
                </c:pt>
                <c:pt idx="370">
                  <c:v>46</c:v>
                </c:pt>
                <c:pt idx="371">
                  <c:v>46</c:v>
                </c:pt>
                <c:pt idx="372">
                  <c:v>45</c:v>
                </c:pt>
                <c:pt idx="373">
                  <c:v>46</c:v>
                </c:pt>
                <c:pt idx="374">
                  <c:v>47</c:v>
                </c:pt>
                <c:pt idx="375">
                  <c:v>46</c:v>
                </c:pt>
                <c:pt idx="376">
                  <c:v>46</c:v>
                </c:pt>
                <c:pt idx="377">
                  <c:v>46</c:v>
                </c:pt>
                <c:pt idx="378">
                  <c:v>46</c:v>
                </c:pt>
                <c:pt idx="379">
                  <c:v>46</c:v>
                </c:pt>
                <c:pt idx="380">
                  <c:v>46</c:v>
                </c:pt>
                <c:pt idx="381">
                  <c:v>46</c:v>
                </c:pt>
                <c:pt idx="382">
                  <c:v>45</c:v>
                </c:pt>
                <c:pt idx="383">
                  <c:v>47</c:v>
                </c:pt>
                <c:pt idx="384">
                  <c:v>46</c:v>
                </c:pt>
                <c:pt idx="385">
                  <c:v>46</c:v>
                </c:pt>
                <c:pt idx="386">
                  <c:v>47</c:v>
                </c:pt>
                <c:pt idx="387">
                  <c:v>46</c:v>
                </c:pt>
                <c:pt idx="388">
                  <c:v>46</c:v>
                </c:pt>
                <c:pt idx="389">
                  <c:v>46</c:v>
                </c:pt>
                <c:pt idx="390">
                  <c:v>45</c:v>
                </c:pt>
                <c:pt idx="391">
                  <c:v>46</c:v>
                </c:pt>
                <c:pt idx="392">
                  <c:v>46</c:v>
                </c:pt>
                <c:pt idx="393">
                  <c:v>46</c:v>
                </c:pt>
                <c:pt idx="394">
                  <c:v>46</c:v>
                </c:pt>
                <c:pt idx="395">
                  <c:v>46</c:v>
                </c:pt>
                <c:pt idx="396">
                  <c:v>45</c:v>
                </c:pt>
                <c:pt idx="397">
                  <c:v>47</c:v>
                </c:pt>
                <c:pt idx="398">
                  <c:v>46</c:v>
                </c:pt>
                <c:pt idx="399">
                  <c:v>46</c:v>
                </c:pt>
                <c:pt idx="400">
                  <c:v>46</c:v>
                </c:pt>
                <c:pt idx="401">
                  <c:v>47</c:v>
                </c:pt>
                <c:pt idx="402">
                  <c:v>46</c:v>
                </c:pt>
                <c:pt idx="403">
                  <c:v>46</c:v>
                </c:pt>
                <c:pt idx="404">
                  <c:v>46</c:v>
                </c:pt>
                <c:pt idx="405">
                  <c:v>46</c:v>
                </c:pt>
                <c:pt idx="406">
                  <c:v>46</c:v>
                </c:pt>
                <c:pt idx="407">
                  <c:v>46</c:v>
                </c:pt>
                <c:pt idx="408">
                  <c:v>46</c:v>
                </c:pt>
                <c:pt idx="409">
                  <c:v>46</c:v>
                </c:pt>
                <c:pt idx="410">
                  <c:v>46</c:v>
                </c:pt>
                <c:pt idx="411">
                  <c:v>46</c:v>
                </c:pt>
                <c:pt idx="412">
                  <c:v>46</c:v>
                </c:pt>
                <c:pt idx="413">
                  <c:v>46</c:v>
                </c:pt>
                <c:pt idx="414">
                  <c:v>46</c:v>
                </c:pt>
                <c:pt idx="415">
                  <c:v>46</c:v>
                </c:pt>
                <c:pt idx="416">
                  <c:v>46</c:v>
                </c:pt>
                <c:pt idx="417">
                  <c:v>46</c:v>
                </c:pt>
                <c:pt idx="418">
                  <c:v>46</c:v>
                </c:pt>
                <c:pt idx="419">
                  <c:v>46</c:v>
                </c:pt>
                <c:pt idx="420">
                  <c:v>46</c:v>
                </c:pt>
                <c:pt idx="421">
                  <c:v>45</c:v>
                </c:pt>
                <c:pt idx="422">
                  <c:v>45</c:v>
                </c:pt>
                <c:pt idx="423">
                  <c:v>46</c:v>
                </c:pt>
                <c:pt idx="424">
                  <c:v>46</c:v>
                </c:pt>
                <c:pt idx="425">
                  <c:v>46</c:v>
                </c:pt>
                <c:pt idx="426">
                  <c:v>46</c:v>
                </c:pt>
                <c:pt idx="427">
                  <c:v>47</c:v>
                </c:pt>
                <c:pt idx="428">
                  <c:v>45</c:v>
                </c:pt>
                <c:pt idx="429">
                  <c:v>46</c:v>
                </c:pt>
                <c:pt idx="430">
                  <c:v>45</c:v>
                </c:pt>
                <c:pt idx="431">
                  <c:v>46</c:v>
                </c:pt>
                <c:pt idx="432">
                  <c:v>46</c:v>
                </c:pt>
                <c:pt idx="433">
                  <c:v>46</c:v>
                </c:pt>
                <c:pt idx="434">
                  <c:v>47</c:v>
                </c:pt>
                <c:pt idx="435">
                  <c:v>46</c:v>
                </c:pt>
                <c:pt idx="436">
                  <c:v>46</c:v>
                </c:pt>
                <c:pt idx="437">
                  <c:v>47</c:v>
                </c:pt>
                <c:pt idx="438">
                  <c:v>45</c:v>
                </c:pt>
                <c:pt idx="439">
                  <c:v>46</c:v>
                </c:pt>
                <c:pt idx="440">
                  <c:v>46</c:v>
                </c:pt>
                <c:pt idx="441">
                  <c:v>46</c:v>
                </c:pt>
                <c:pt idx="442">
                  <c:v>45</c:v>
                </c:pt>
                <c:pt idx="443">
                  <c:v>46</c:v>
                </c:pt>
                <c:pt idx="444">
                  <c:v>46</c:v>
                </c:pt>
                <c:pt idx="445">
                  <c:v>46</c:v>
                </c:pt>
                <c:pt idx="446">
                  <c:v>47</c:v>
                </c:pt>
                <c:pt idx="447">
                  <c:v>46</c:v>
                </c:pt>
                <c:pt idx="448">
                  <c:v>46</c:v>
                </c:pt>
                <c:pt idx="449">
                  <c:v>47</c:v>
                </c:pt>
                <c:pt idx="450">
                  <c:v>46</c:v>
                </c:pt>
                <c:pt idx="451">
                  <c:v>46</c:v>
                </c:pt>
                <c:pt idx="452">
                  <c:v>46</c:v>
                </c:pt>
                <c:pt idx="453">
                  <c:v>47</c:v>
                </c:pt>
                <c:pt idx="454">
                  <c:v>47</c:v>
                </c:pt>
                <c:pt idx="455">
                  <c:v>46</c:v>
                </c:pt>
                <c:pt idx="456">
                  <c:v>46</c:v>
                </c:pt>
                <c:pt idx="457">
                  <c:v>46</c:v>
                </c:pt>
                <c:pt idx="458">
                  <c:v>46</c:v>
                </c:pt>
                <c:pt idx="459">
                  <c:v>47</c:v>
                </c:pt>
                <c:pt idx="460">
                  <c:v>46</c:v>
                </c:pt>
                <c:pt idx="461">
                  <c:v>46</c:v>
                </c:pt>
                <c:pt idx="462">
                  <c:v>47</c:v>
                </c:pt>
                <c:pt idx="463">
                  <c:v>46</c:v>
                </c:pt>
                <c:pt idx="464">
                  <c:v>46</c:v>
                </c:pt>
                <c:pt idx="465">
                  <c:v>46</c:v>
                </c:pt>
                <c:pt idx="466">
                  <c:v>46</c:v>
                </c:pt>
                <c:pt idx="467">
                  <c:v>47</c:v>
                </c:pt>
                <c:pt idx="468">
                  <c:v>46</c:v>
                </c:pt>
                <c:pt idx="469">
                  <c:v>46</c:v>
                </c:pt>
                <c:pt idx="470">
                  <c:v>46</c:v>
                </c:pt>
                <c:pt idx="471">
                  <c:v>46</c:v>
                </c:pt>
                <c:pt idx="472">
                  <c:v>46</c:v>
                </c:pt>
                <c:pt idx="473">
                  <c:v>47</c:v>
                </c:pt>
                <c:pt idx="474">
                  <c:v>46</c:v>
                </c:pt>
                <c:pt idx="475">
                  <c:v>47</c:v>
                </c:pt>
                <c:pt idx="476">
                  <c:v>46</c:v>
                </c:pt>
                <c:pt idx="477">
                  <c:v>46</c:v>
                </c:pt>
                <c:pt idx="478">
                  <c:v>46</c:v>
                </c:pt>
                <c:pt idx="479">
                  <c:v>46</c:v>
                </c:pt>
                <c:pt idx="480">
                  <c:v>46</c:v>
                </c:pt>
                <c:pt idx="481">
                  <c:v>46</c:v>
                </c:pt>
                <c:pt idx="482">
                  <c:v>46</c:v>
                </c:pt>
                <c:pt idx="483">
                  <c:v>47</c:v>
                </c:pt>
                <c:pt idx="484">
                  <c:v>46</c:v>
                </c:pt>
                <c:pt idx="485">
                  <c:v>47</c:v>
                </c:pt>
                <c:pt idx="486">
                  <c:v>47</c:v>
                </c:pt>
                <c:pt idx="487">
                  <c:v>47</c:v>
                </c:pt>
                <c:pt idx="488">
                  <c:v>46</c:v>
                </c:pt>
                <c:pt idx="489">
                  <c:v>47</c:v>
                </c:pt>
                <c:pt idx="490">
                  <c:v>46</c:v>
                </c:pt>
                <c:pt idx="491">
                  <c:v>46</c:v>
                </c:pt>
                <c:pt idx="492">
                  <c:v>47</c:v>
                </c:pt>
                <c:pt idx="493">
                  <c:v>46</c:v>
                </c:pt>
                <c:pt idx="494">
                  <c:v>46</c:v>
                </c:pt>
                <c:pt idx="495">
                  <c:v>47</c:v>
                </c:pt>
                <c:pt idx="496">
                  <c:v>47</c:v>
                </c:pt>
                <c:pt idx="497">
                  <c:v>46</c:v>
                </c:pt>
                <c:pt idx="498">
                  <c:v>46</c:v>
                </c:pt>
                <c:pt idx="499">
                  <c:v>46</c:v>
                </c:pt>
                <c:pt idx="500">
                  <c:v>46</c:v>
                </c:pt>
                <c:pt idx="501">
                  <c:v>46</c:v>
                </c:pt>
                <c:pt idx="502">
                  <c:v>46</c:v>
                </c:pt>
                <c:pt idx="503">
                  <c:v>46</c:v>
                </c:pt>
                <c:pt idx="504">
                  <c:v>47</c:v>
                </c:pt>
                <c:pt idx="505">
                  <c:v>46</c:v>
                </c:pt>
                <c:pt idx="506">
                  <c:v>46</c:v>
                </c:pt>
                <c:pt idx="507">
                  <c:v>47</c:v>
                </c:pt>
                <c:pt idx="508">
                  <c:v>47</c:v>
                </c:pt>
                <c:pt idx="509">
                  <c:v>46</c:v>
                </c:pt>
                <c:pt idx="510">
                  <c:v>47</c:v>
                </c:pt>
                <c:pt idx="511">
                  <c:v>46</c:v>
                </c:pt>
                <c:pt idx="512">
                  <c:v>47</c:v>
                </c:pt>
                <c:pt idx="513">
                  <c:v>47</c:v>
                </c:pt>
                <c:pt idx="514">
                  <c:v>46</c:v>
                </c:pt>
                <c:pt idx="515">
                  <c:v>46</c:v>
                </c:pt>
                <c:pt idx="516">
                  <c:v>46</c:v>
                </c:pt>
                <c:pt idx="517">
                  <c:v>46</c:v>
                </c:pt>
                <c:pt idx="518">
                  <c:v>47</c:v>
                </c:pt>
                <c:pt idx="519">
                  <c:v>47</c:v>
                </c:pt>
                <c:pt idx="520">
                  <c:v>46</c:v>
                </c:pt>
                <c:pt idx="521">
                  <c:v>46</c:v>
                </c:pt>
                <c:pt idx="522">
                  <c:v>46</c:v>
                </c:pt>
                <c:pt idx="523">
                  <c:v>46</c:v>
                </c:pt>
                <c:pt idx="524">
                  <c:v>47</c:v>
                </c:pt>
                <c:pt idx="525">
                  <c:v>47</c:v>
                </c:pt>
                <c:pt idx="526">
                  <c:v>47</c:v>
                </c:pt>
                <c:pt idx="527">
                  <c:v>47</c:v>
                </c:pt>
                <c:pt idx="528">
                  <c:v>46</c:v>
                </c:pt>
                <c:pt idx="529">
                  <c:v>46</c:v>
                </c:pt>
                <c:pt idx="530">
                  <c:v>47</c:v>
                </c:pt>
                <c:pt idx="531">
                  <c:v>46</c:v>
                </c:pt>
                <c:pt idx="532">
                  <c:v>46</c:v>
                </c:pt>
                <c:pt idx="533">
                  <c:v>46</c:v>
                </c:pt>
                <c:pt idx="534">
                  <c:v>47</c:v>
                </c:pt>
                <c:pt idx="535">
                  <c:v>46</c:v>
                </c:pt>
                <c:pt idx="536">
                  <c:v>47</c:v>
                </c:pt>
                <c:pt idx="537">
                  <c:v>47</c:v>
                </c:pt>
                <c:pt idx="538">
                  <c:v>46</c:v>
                </c:pt>
                <c:pt idx="539">
                  <c:v>46</c:v>
                </c:pt>
                <c:pt idx="540">
                  <c:v>47</c:v>
                </c:pt>
                <c:pt idx="541">
                  <c:v>45</c:v>
                </c:pt>
                <c:pt idx="542">
                  <c:v>47</c:v>
                </c:pt>
                <c:pt idx="543">
                  <c:v>46</c:v>
                </c:pt>
                <c:pt idx="544">
                  <c:v>46</c:v>
                </c:pt>
                <c:pt idx="545">
                  <c:v>46</c:v>
                </c:pt>
                <c:pt idx="546">
                  <c:v>46</c:v>
                </c:pt>
                <c:pt idx="547">
                  <c:v>46</c:v>
                </c:pt>
                <c:pt idx="548">
                  <c:v>46</c:v>
                </c:pt>
                <c:pt idx="549">
                  <c:v>47</c:v>
                </c:pt>
                <c:pt idx="550">
                  <c:v>47</c:v>
                </c:pt>
                <c:pt idx="551">
                  <c:v>46</c:v>
                </c:pt>
                <c:pt idx="552">
                  <c:v>47</c:v>
                </c:pt>
                <c:pt idx="553">
                  <c:v>47</c:v>
                </c:pt>
                <c:pt idx="554">
                  <c:v>46</c:v>
                </c:pt>
                <c:pt idx="555">
                  <c:v>47</c:v>
                </c:pt>
                <c:pt idx="556">
                  <c:v>46</c:v>
                </c:pt>
                <c:pt idx="557">
                  <c:v>47</c:v>
                </c:pt>
                <c:pt idx="558">
                  <c:v>47</c:v>
                </c:pt>
                <c:pt idx="559">
                  <c:v>46</c:v>
                </c:pt>
                <c:pt idx="560">
                  <c:v>47</c:v>
                </c:pt>
                <c:pt idx="561">
                  <c:v>47</c:v>
                </c:pt>
                <c:pt idx="562">
                  <c:v>47</c:v>
                </c:pt>
                <c:pt idx="563">
                  <c:v>46</c:v>
                </c:pt>
                <c:pt idx="564">
                  <c:v>46</c:v>
                </c:pt>
                <c:pt idx="565">
                  <c:v>47</c:v>
                </c:pt>
                <c:pt idx="566">
                  <c:v>46</c:v>
                </c:pt>
                <c:pt idx="567">
                  <c:v>47</c:v>
                </c:pt>
                <c:pt idx="568">
                  <c:v>47</c:v>
                </c:pt>
                <c:pt idx="569">
                  <c:v>46</c:v>
                </c:pt>
                <c:pt idx="570">
                  <c:v>47</c:v>
                </c:pt>
                <c:pt idx="571">
                  <c:v>46</c:v>
                </c:pt>
                <c:pt idx="572">
                  <c:v>46</c:v>
                </c:pt>
                <c:pt idx="573">
                  <c:v>47</c:v>
                </c:pt>
                <c:pt idx="574">
                  <c:v>46</c:v>
                </c:pt>
                <c:pt idx="575">
                  <c:v>47</c:v>
                </c:pt>
                <c:pt idx="576">
                  <c:v>46</c:v>
                </c:pt>
                <c:pt idx="577">
                  <c:v>47</c:v>
                </c:pt>
                <c:pt idx="578">
                  <c:v>47</c:v>
                </c:pt>
                <c:pt idx="579">
                  <c:v>47</c:v>
                </c:pt>
                <c:pt idx="580">
                  <c:v>46</c:v>
                </c:pt>
                <c:pt idx="581">
                  <c:v>47</c:v>
                </c:pt>
                <c:pt idx="582">
                  <c:v>47</c:v>
                </c:pt>
                <c:pt idx="583">
                  <c:v>47</c:v>
                </c:pt>
                <c:pt idx="584">
                  <c:v>46</c:v>
                </c:pt>
                <c:pt idx="585">
                  <c:v>47</c:v>
                </c:pt>
                <c:pt idx="586">
                  <c:v>46</c:v>
                </c:pt>
                <c:pt idx="587">
                  <c:v>47</c:v>
                </c:pt>
                <c:pt idx="588">
                  <c:v>46</c:v>
                </c:pt>
                <c:pt idx="589">
                  <c:v>46</c:v>
                </c:pt>
                <c:pt idx="590">
                  <c:v>46</c:v>
                </c:pt>
                <c:pt idx="591">
                  <c:v>46</c:v>
                </c:pt>
                <c:pt idx="592">
                  <c:v>47</c:v>
                </c:pt>
                <c:pt idx="593">
                  <c:v>47</c:v>
                </c:pt>
                <c:pt idx="594">
                  <c:v>47</c:v>
                </c:pt>
                <c:pt idx="595">
                  <c:v>47</c:v>
                </c:pt>
                <c:pt idx="596">
                  <c:v>47</c:v>
                </c:pt>
                <c:pt idx="597">
                  <c:v>47</c:v>
                </c:pt>
                <c:pt idx="598">
                  <c:v>46</c:v>
                </c:pt>
                <c:pt idx="599">
                  <c:v>46</c:v>
                </c:pt>
                <c:pt idx="600">
                  <c:v>47</c:v>
                </c:pt>
                <c:pt idx="601">
                  <c:v>47</c:v>
                </c:pt>
                <c:pt idx="602">
                  <c:v>46</c:v>
                </c:pt>
                <c:pt idx="603">
                  <c:v>47</c:v>
                </c:pt>
                <c:pt idx="604">
                  <c:v>47</c:v>
                </c:pt>
                <c:pt idx="605">
                  <c:v>47</c:v>
                </c:pt>
                <c:pt idx="606">
                  <c:v>46</c:v>
                </c:pt>
                <c:pt idx="607">
                  <c:v>46</c:v>
                </c:pt>
                <c:pt idx="608">
                  <c:v>46</c:v>
                </c:pt>
                <c:pt idx="609">
                  <c:v>46</c:v>
                </c:pt>
                <c:pt idx="610">
                  <c:v>46</c:v>
                </c:pt>
                <c:pt idx="611">
                  <c:v>46</c:v>
                </c:pt>
                <c:pt idx="612">
                  <c:v>46</c:v>
                </c:pt>
                <c:pt idx="613">
                  <c:v>47</c:v>
                </c:pt>
                <c:pt idx="614">
                  <c:v>47</c:v>
                </c:pt>
                <c:pt idx="615">
                  <c:v>46</c:v>
                </c:pt>
                <c:pt idx="616">
                  <c:v>46</c:v>
                </c:pt>
                <c:pt idx="617">
                  <c:v>46</c:v>
                </c:pt>
                <c:pt idx="618">
                  <c:v>47</c:v>
                </c:pt>
                <c:pt idx="619">
                  <c:v>47</c:v>
                </c:pt>
                <c:pt idx="620">
                  <c:v>47</c:v>
                </c:pt>
                <c:pt idx="621">
                  <c:v>46</c:v>
                </c:pt>
                <c:pt idx="622">
                  <c:v>47</c:v>
                </c:pt>
                <c:pt idx="623">
                  <c:v>46</c:v>
                </c:pt>
                <c:pt idx="624">
                  <c:v>46</c:v>
                </c:pt>
                <c:pt idx="625">
                  <c:v>47</c:v>
                </c:pt>
                <c:pt idx="626">
                  <c:v>47</c:v>
                </c:pt>
                <c:pt idx="627">
                  <c:v>46</c:v>
                </c:pt>
                <c:pt idx="628">
                  <c:v>46</c:v>
                </c:pt>
                <c:pt idx="629">
                  <c:v>46</c:v>
                </c:pt>
                <c:pt idx="630">
                  <c:v>47</c:v>
                </c:pt>
                <c:pt idx="631">
                  <c:v>46</c:v>
                </c:pt>
                <c:pt idx="632">
                  <c:v>46</c:v>
                </c:pt>
                <c:pt idx="633">
                  <c:v>46</c:v>
                </c:pt>
                <c:pt idx="634">
                  <c:v>46</c:v>
                </c:pt>
                <c:pt idx="635">
                  <c:v>46</c:v>
                </c:pt>
                <c:pt idx="636">
                  <c:v>47</c:v>
                </c:pt>
                <c:pt idx="637">
                  <c:v>47</c:v>
                </c:pt>
                <c:pt idx="638">
                  <c:v>46</c:v>
                </c:pt>
                <c:pt idx="639">
                  <c:v>46</c:v>
                </c:pt>
                <c:pt idx="640">
                  <c:v>47</c:v>
                </c:pt>
                <c:pt idx="641">
                  <c:v>46</c:v>
                </c:pt>
                <c:pt idx="642">
                  <c:v>46</c:v>
                </c:pt>
                <c:pt idx="643">
                  <c:v>47</c:v>
                </c:pt>
                <c:pt idx="644">
                  <c:v>46</c:v>
                </c:pt>
                <c:pt idx="645">
                  <c:v>46</c:v>
                </c:pt>
                <c:pt idx="646">
                  <c:v>46</c:v>
                </c:pt>
                <c:pt idx="647">
                  <c:v>46</c:v>
                </c:pt>
                <c:pt idx="648">
                  <c:v>47</c:v>
                </c:pt>
                <c:pt idx="649">
                  <c:v>46</c:v>
                </c:pt>
                <c:pt idx="650">
                  <c:v>46</c:v>
                </c:pt>
                <c:pt idx="651">
                  <c:v>46</c:v>
                </c:pt>
                <c:pt idx="652">
                  <c:v>46</c:v>
                </c:pt>
                <c:pt idx="653">
                  <c:v>47</c:v>
                </c:pt>
                <c:pt idx="654">
                  <c:v>46</c:v>
                </c:pt>
                <c:pt idx="655">
                  <c:v>46</c:v>
                </c:pt>
                <c:pt idx="656">
                  <c:v>46</c:v>
                </c:pt>
                <c:pt idx="657">
                  <c:v>46</c:v>
                </c:pt>
                <c:pt idx="658">
                  <c:v>46</c:v>
                </c:pt>
                <c:pt idx="659">
                  <c:v>46</c:v>
                </c:pt>
                <c:pt idx="660">
                  <c:v>46</c:v>
                </c:pt>
                <c:pt idx="661">
                  <c:v>46</c:v>
                </c:pt>
                <c:pt idx="662">
                  <c:v>46</c:v>
                </c:pt>
                <c:pt idx="663">
                  <c:v>46</c:v>
                </c:pt>
                <c:pt idx="664">
                  <c:v>46</c:v>
                </c:pt>
                <c:pt idx="665">
                  <c:v>47</c:v>
                </c:pt>
                <c:pt idx="666">
                  <c:v>46</c:v>
                </c:pt>
                <c:pt idx="667">
                  <c:v>46</c:v>
                </c:pt>
                <c:pt idx="668">
                  <c:v>47</c:v>
                </c:pt>
                <c:pt idx="669">
                  <c:v>46</c:v>
                </c:pt>
                <c:pt idx="670">
                  <c:v>46</c:v>
                </c:pt>
                <c:pt idx="671">
                  <c:v>46</c:v>
                </c:pt>
                <c:pt idx="672">
                  <c:v>46</c:v>
                </c:pt>
                <c:pt idx="673">
                  <c:v>47</c:v>
                </c:pt>
                <c:pt idx="674">
                  <c:v>46</c:v>
                </c:pt>
                <c:pt idx="675">
                  <c:v>47</c:v>
                </c:pt>
                <c:pt idx="676">
                  <c:v>47</c:v>
                </c:pt>
                <c:pt idx="677">
                  <c:v>46</c:v>
                </c:pt>
                <c:pt idx="678">
                  <c:v>46</c:v>
                </c:pt>
                <c:pt idx="679">
                  <c:v>47</c:v>
                </c:pt>
                <c:pt idx="680">
                  <c:v>46</c:v>
                </c:pt>
                <c:pt idx="681">
                  <c:v>46</c:v>
                </c:pt>
                <c:pt idx="682">
                  <c:v>46</c:v>
                </c:pt>
                <c:pt idx="683">
                  <c:v>47</c:v>
                </c:pt>
                <c:pt idx="684">
                  <c:v>46</c:v>
                </c:pt>
                <c:pt idx="685">
                  <c:v>47</c:v>
                </c:pt>
                <c:pt idx="686">
                  <c:v>47</c:v>
                </c:pt>
              </c:numCache>
            </c:numRef>
          </c:yVal>
        </c:ser>
        <c:axId val="84177664"/>
        <c:axId val="84179200"/>
      </c:scatterChart>
      <c:valAx>
        <c:axId val="84164992"/>
        <c:scaling>
          <c:orientation val="minMax"/>
        </c:scaling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RF-On time</a:t>
                </a:r>
                <a:r>
                  <a:rPr lang="en-US" altLang="ja-JP" baseline="0"/>
                  <a:t> [hr]</a:t>
                </a:r>
                <a:endParaRPr lang="ja-JP" altLang="en-US"/>
              </a:p>
            </c:rich>
          </c:tx>
          <c:layout/>
        </c:title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84167296"/>
        <c:crosses val="autoZero"/>
        <c:crossBetween val="midCat"/>
      </c:valAx>
      <c:valAx>
        <c:axId val="84167296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&lt;Eacc&gt;</a:t>
                </a:r>
                <a:r>
                  <a:rPr lang="en-US" altLang="ja-JP" baseline="0"/>
                  <a:t> MV/m</a:t>
                </a:r>
                <a:endParaRPr lang="ja-JP" altLang="en-US"/>
              </a:p>
            </c:rich>
          </c:tx>
          <c:layout/>
        </c:title>
        <c:numFmt formatCode="General" sourceLinked="1"/>
        <c:tickLblPos val="nextTo"/>
        <c:crossAx val="84164992"/>
        <c:crosses val="autoZero"/>
        <c:crossBetween val="midCat"/>
      </c:valAx>
      <c:valAx>
        <c:axId val="84177664"/>
        <c:scaling>
          <c:orientation val="minMax"/>
        </c:scaling>
        <c:delete val="1"/>
        <c:axPos val="b"/>
        <c:numFmt formatCode="General" sourceLinked="1"/>
        <c:tickLblPos val="nextTo"/>
        <c:crossAx val="84179200"/>
        <c:crosses val="autoZero"/>
        <c:crossBetween val="midCat"/>
      </c:valAx>
      <c:valAx>
        <c:axId val="84179200"/>
        <c:scaling>
          <c:orientation val="minMax"/>
          <c:max val="1000"/>
        </c:scaling>
        <c:axPos val="r"/>
        <c:title>
          <c:tx>
            <c:rich>
              <a:bodyPr rot="5400000" vert="horz"/>
              <a:lstStyle/>
              <a:p>
                <a:pPr>
                  <a:defRPr/>
                </a:pPr>
                <a:r>
                  <a:rPr lang="en-US" altLang="ja-JP"/>
                  <a:t>Pulse width, # ACC-BD</a:t>
                </a:r>
                <a:endParaRPr lang="ja-JP" altLang="en-US"/>
              </a:p>
            </c:rich>
          </c:tx>
          <c:layout/>
        </c:title>
        <c:numFmt formatCode="General" sourceLinked="1"/>
        <c:tickLblPos val="nextTo"/>
        <c:crossAx val="84177664"/>
        <c:crosses val="max"/>
        <c:crossBetween val="midCat"/>
      </c:valAx>
    </c:plotArea>
    <c:legend>
      <c:legendPos val="r"/>
      <c:layout>
        <c:manualLayout>
          <c:xMode val="edge"/>
          <c:yMode val="edge"/>
          <c:x val="0.74337260124592042"/>
          <c:y val="0.56912028725314256"/>
          <c:w val="0.1240721745303462"/>
          <c:h val="0.16876122082585301"/>
        </c:manualLayout>
      </c:layout>
      <c:overlay val="1"/>
      <c:spPr>
        <a:solidFill>
          <a:schemeClr val="bg1"/>
        </a:solidFill>
        <a:ln>
          <a:solidFill>
            <a:schemeClr val="tx1">
              <a:alpha val="49000"/>
            </a:schemeClr>
          </a:solidFill>
        </a:ln>
      </c:spPr>
    </c:legend>
    <c:plotVisOnly val="1"/>
    <c:dispBlanksAs val="gap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0.69099</cdr:x>
      <cdr:y>0.94482</cdr:y>
    </cdr:from>
    <cdr:to>
      <cdr:x>0.9094</cdr:x>
      <cdr:y>0.98416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5513070" y="4994910"/>
          <a:ext cx="1714500" cy="213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sz="1100" b="1"/>
            <a:t>Processed</a:t>
          </a:r>
          <a:r>
            <a:rPr lang="en-US" altLang="ja-JP" sz="1100" b="1" baseline="0"/>
            <a:t> For 176hours.</a:t>
          </a:r>
          <a:endParaRPr lang="ja-JP" altLang="en-US" sz="1100" b="1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D9A38-D9ED-4A1C-95AF-E4B774392F1B}" type="datetimeFigureOut">
              <a:rPr kumimoji="1" lang="ja-JP" altLang="en-US" smtClean="0"/>
              <a:pPr/>
              <a:t>2011/9/27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C5B6F-FD60-4BC6-BB2E-F7FDEB1964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放電頻度　約</a:t>
            </a:r>
            <a:r>
              <a:rPr kumimoji="1" lang="en-US" altLang="ja-JP" dirty="0" smtClean="0"/>
              <a:t>100</a:t>
            </a:r>
            <a:r>
              <a:rPr kumimoji="1" lang="ja-JP" altLang="en-US" dirty="0" smtClean="0"/>
              <a:t>倍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温度上昇か？？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09053-9C4A-4072-B053-5FDE6592DDAE}" type="slidenum">
              <a:rPr lang="ru-RU"/>
              <a:pPr/>
              <a:t>36</a:t>
            </a:fld>
            <a:endParaRPr lang="ru-RU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基礎試験用　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モードロンチャー　</a:t>
            </a:r>
            <a:r>
              <a:rPr lang="en-US" altLang="ja-JP" dirty="0" smtClean="0"/>
              <a:t>SLAC</a:t>
            </a:r>
            <a:r>
              <a:rPr lang="ja-JP" altLang="en-US" dirty="0" smtClean="0"/>
              <a:t>製　→　</a:t>
            </a:r>
            <a:r>
              <a:rPr lang="en-US" altLang="ja-JP" dirty="0" smtClean="0"/>
              <a:t>KEK</a:t>
            </a:r>
            <a:r>
              <a:rPr lang="ja-JP" altLang="en-US" dirty="0" smtClean="0"/>
              <a:t>で使用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単セル空洞　を　今後の日米資金と協力関係を元に　製作　＋　試験　できる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7A92D-EC8F-4C9B-9008-CBD437E8364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5720" y="785795"/>
            <a:ext cx="8643998" cy="2814656"/>
          </a:xfrm>
        </p:spPr>
        <p:txBody>
          <a:bodyPr/>
          <a:lstStyle/>
          <a:p>
            <a:r>
              <a:rPr kumimoji="1" lang="en-US" altLang="ja-JP" dirty="0" smtClean="0"/>
              <a:t>Report from KEK</a:t>
            </a:r>
            <a:br>
              <a:rPr kumimoji="1" lang="en-US" altLang="ja-JP" dirty="0" smtClean="0"/>
            </a:b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sz="4000" dirty="0" smtClean="0"/>
              <a:t>H</a:t>
            </a:r>
            <a:r>
              <a:rPr lang="en-US" altLang="ja-JP" sz="4000" dirty="0" smtClean="0"/>
              <a:t>igh gradient study results from </a:t>
            </a:r>
            <a:r>
              <a:rPr lang="en-US" altLang="ja-JP" sz="4000" dirty="0" smtClean="0"/>
              <a:t>Nextef</a:t>
            </a:r>
            <a:br>
              <a:rPr lang="en-US" altLang="ja-JP" sz="4000" dirty="0" smtClean="0"/>
            </a:br>
            <a:r>
              <a:rPr lang="en-US" altLang="ja-JP" sz="3600" dirty="0" smtClean="0"/>
              <a:t>(</a:t>
            </a:r>
            <a:r>
              <a:rPr lang="en-US" altLang="ja-JP" sz="3600" dirty="0" smtClean="0"/>
              <a:t>+ other related activities)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LCWS2011, Granada</a:t>
            </a:r>
          </a:p>
          <a:p>
            <a:r>
              <a:rPr kumimoji="1" lang="en-US" altLang="ja-JP" dirty="0" smtClean="0"/>
              <a:t>Sep. 27, 2011</a:t>
            </a:r>
          </a:p>
          <a:p>
            <a:r>
              <a:rPr kumimoji="1" lang="en-US" altLang="ja-JP" dirty="0" smtClean="0"/>
              <a:t>T. Higo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After earthquake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/>
        </p:nvGrpSpPr>
        <p:grpSpPr>
          <a:xfrm>
            <a:off x="0" y="1214422"/>
            <a:ext cx="9118189" cy="5500726"/>
            <a:chOff x="0" y="1214422"/>
            <a:chExt cx="9118189" cy="550072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214422"/>
              <a:ext cx="9118189" cy="550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1571604" y="2143116"/>
              <a:ext cx="3143272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 smtClean="0">
                  <a:solidFill>
                    <a:schemeClr val="accent3">
                      <a:lumMod val="75000"/>
                    </a:schemeClr>
                  </a:solidFill>
                </a:rPr>
                <a:t>Before earthquake</a:t>
              </a:r>
              <a:endParaRPr kumimoji="1" lang="ja-JP" altLang="en-US" sz="28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6357950" y="1643050"/>
              <a:ext cx="113348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2800" b="1" dirty="0" smtClean="0">
                  <a:solidFill>
                    <a:srgbClr val="0070C0"/>
                  </a:solidFill>
                </a:rPr>
                <a:t>After </a:t>
              </a:r>
              <a:endParaRPr kumimoji="1" lang="ja-JP" alt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下矢印 5"/>
            <p:cNvSpPr/>
            <p:nvPr/>
          </p:nvSpPr>
          <p:spPr>
            <a:xfrm rot="10800000">
              <a:off x="5786446" y="6000768"/>
              <a:ext cx="357190" cy="50006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072198" y="5286388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b="1" dirty="0" smtClean="0">
                  <a:solidFill>
                    <a:srgbClr val="0070C0"/>
                  </a:solidFill>
                </a:rPr>
                <a:t>9</a:t>
              </a:r>
              <a:r>
                <a:rPr kumimoji="1" lang="en-US" altLang="ja-JP" b="1" dirty="0" smtClean="0">
                  <a:solidFill>
                    <a:srgbClr val="0070C0"/>
                  </a:solidFill>
                </a:rPr>
                <a:t>1ns</a:t>
              </a:r>
              <a:endParaRPr kumimoji="1" lang="ja-JP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8" name="下矢印 7"/>
            <p:cNvSpPr/>
            <p:nvPr/>
          </p:nvSpPr>
          <p:spPr>
            <a:xfrm>
              <a:off x="5786446" y="2000240"/>
              <a:ext cx="357190" cy="50006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BD location </a:t>
            </a:r>
            <a:br>
              <a:rPr kumimoji="1" lang="en-US" altLang="ja-JP" dirty="0" smtClean="0"/>
            </a:br>
            <a:r>
              <a:rPr kumimoji="1" lang="en-US" altLang="ja-JP" dirty="0" smtClean="0"/>
              <a:t>before and after earthquake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57224" y="5072074"/>
            <a:ext cx="714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Run 32-34 = before at 412nsec, 110-120MV/m</a:t>
            </a:r>
          </a:p>
          <a:p>
            <a:r>
              <a:rPr lang="en-US" altLang="ja-JP" dirty="0" smtClean="0"/>
              <a:t>Run 38-39 =  after 91nsec, ~100 MV/m</a:t>
            </a:r>
            <a:endParaRPr lang="ja-JP" altLang="en-US" sz="200" dirty="0" smtClean="0">
              <a:solidFill>
                <a:srgbClr val="FF0000"/>
              </a:solidFill>
            </a:endParaRPr>
          </a:p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Breakdowns are located uniformly over full accelerator structure span.  </a:t>
            </a:r>
            <a:r>
              <a:rPr lang="en-US" altLang="ja-JP" sz="2400" dirty="0" smtClean="0">
                <a:solidFill>
                  <a:srgbClr val="FF0000"/>
                </a:solidFill>
              </a:rPr>
              <a:t>This behavior has been kept.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571472" y="1357298"/>
            <a:ext cx="7572396" cy="3708448"/>
            <a:chOff x="571472" y="1357298"/>
            <a:chExt cx="7572396" cy="37084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1472" y="1357298"/>
              <a:ext cx="7572396" cy="3708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6357950" y="1928802"/>
              <a:ext cx="128588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chemeClr val="accent3">
                      <a:lumMod val="75000"/>
                    </a:schemeClr>
                  </a:solidFill>
                </a:rPr>
                <a:t>Before </a:t>
              </a:r>
              <a:endParaRPr kumimoji="1" lang="ja-JP" altLang="en-US" sz="2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6357950" y="2285992"/>
              <a:ext cx="128588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0070C0"/>
                  </a:solidFill>
                </a:rPr>
                <a:t>After</a:t>
              </a:r>
              <a:endParaRPr kumimoji="1" lang="ja-JP" alt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Deterioration due to earthquake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WR90 waveguide was ruptured and the structure was </a:t>
            </a:r>
            <a:r>
              <a:rPr lang="en-US" altLang="ja-JP" dirty="0" smtClean="0">
                <a:solidFill>
                  <a:srgbClr val="FF0000"/>
                </a:solidFill>
              </a:rPr>
              <a:t>purged to almost 1 </a:t>
            </a:r>
            <a:r>
              <a:rPr lang="en-US" altLang="ja-JP" dirty="0" err="1" smtClean="0">
                <a:solidFill>
                  <a:srgbClr val="FF0000"/>
                </a:solidFill>
              </a:rPr>
              <a:t>atm</a:t>
            </a:r>
            <a:r>
              <a:rPr lang="en-US" altLang="ja-JP" dirty="0" smtClean="0">
                <a:solidFill>
                  <a:srgbClr val="FF0000"/>
                </a:solidFill>
              </a:rPr>
              <a:t> pressure</a:t>
            </a:r>
            <a:r>
              <a:rPr lang="en-US" altLang="ja-JP" dirty="0" smtClean="0"/>
              <a:t>. </a:t>
            </a:r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Processing memory was gone</a:t>
            </a:r>
            <a:r>
              <a:rPr kumimoji="1" lang="en-US" altLang="ja-JP" dirty="0" smtClean="0"/>
              <a:t>. Frequent breakdowns made it necessary to reach 100 MV/m even pulse width shortened to 91nsec pulse.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Breakdown location was kept uniform </a:t>
            </a:r>
            <a:r>
              <a:rPr lang="en-US" altLang="ja-JP" dirty="0" smtClean="0"/>
              <a:t>before and after the earthquake.</a:t>
            </a:r>
            <a:endParaRPr kumimoji="1" lang="ja-JP" altLang="en-US" dirty="0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Higo\2010\X-band\Nextef\T24_Disk_#3\101028_T24_#3_just before installation\101028_1st_se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285992"/>
            <a:ext cx="4744819" cy="2666877"/>
          </a:xfrm>
          <a:prstGeom prst="rect">
            <a:avLst/>
          </a:prstGeom>
          <a:noFill/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64307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Trial to estimate the frequency change </a:t>
            </a:r>
            <a:br>
              <a:rPr lang="en-US" altLang="ja-JP" dirty="0" smtClean="0"/>
            </a:br>
            <a:r>
              <a:rPr lang="en-US" altLang="ja-JP" dirty="0" smtClean="0"/>
              <a:t>due to HG operation</a:t>
            </a:r>
            <a:br>
              <a:rPr lang="en-US" altLang="ja-JP" dirty="0" smtClean="0"/>
            </a:br>
            <a:r>
              <a:rPr lang="en-US" altLang="ja-JP" sz="3600" dirty="0" smtClean="0"/>
              <a:t>Total phase advance from input to output</a:t>
            </a:r>
            <a:endParaRPr kumimoji="1" lang="ja-JP" altLang="en-US" dirty="0"/>
          </a:p>
        </p:txBody>
      </p:sp>
      <p:pic>
        <p:nvPicPr>
          <p:cNvPr id="5" name="Picture 3" descr="C:\Higo\2010\Picture\101028-101102 T24_#2 Installation\101027 Inner package of T24 as of arrival to K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3561928" cy="2672592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928662" y="5143512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Received from SLAC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572000" y="521495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Measurement setup at </a:t>
            </a:r>
            <a:r>
              <a:rPr kumimoji="1" lang="en-US" altLang="ja-JP" dirty="0" err="1" smtClean="0"/>
              <a:t>cleanroom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57224" y="5643578"/>
            <a:ext cx="7572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/>
              <a:t>Measurement in </a:t>
            </a:r>
            <a:r>
              <a:rPr kumimoji="1" lang="en-US" altLang="ja-JP" sz="3200" dirty="0" err="1" smtClean="0"/>
              <a:t>cleanroom</a:t>
            </a:r>
            <a:r>
              <a:rPr kumimoji="1" lang="en-US" altLang="ja-JP" sz="3200" dirty="0" smtClean="0"/>
              <a:t> before HG test</a:t>
            </a:r>
            <a:endParaRPr kumimoji="1" lang="ja-JP" altLang="en-US" sz="3200" dirty="0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T24#3:  Change of total phase shift </a:t>
            </a:r>
            <a:br>
              <a:rPr kumimoji="1" lang="en-US" altLang="ja-JP" dirty="0" smtClean="0"/>
            </a:br>
            <a:r>
              <a:rPr lang="en-US" altLang="ja-JP" sz="3600" dirty="0" smtClean="0"/>
              <a:t>before to after high-gradient test</a:t>
            </a:r>
            <a:endParaRPr kumimoji="1" lang="ja-JP" altLang="en-US" dirty="0"/>
          </a:p>
        </p:txBody>
      </p:sp>
      <p:pic>
        <p:nvPicPr>
          <p:cNvPr id="1026" name="Picture 2" descr="C:\Users\higo\2011\X-band\T24_Disk_#3\110920_T24#3\Transmission total phase shift glob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9" y="2229390"/>
            <a:ext cx="4481483" cy="3128436"/>
          </a:xfrm>
          <a:prstGeom prst="rect">
            <a:avLst/>
          </a:prstGeom>
          <a:noFill/>
        </p:spPr>
      </p:pic>
      <p:pic>
        <p:nvPicPr>
          <p:cNvPr id="1027" name="Picture 3" descr="C:\Users\higo\2011\X-band\T24_Disk_#3\110920_T24#3\Transmission total phase shift detai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1575" y="1928802"/>
            <a:ext cx="5321417" cy="3714776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1214414" y="5786454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Total 2 degrees </a:t>
            </a:r>
            <a:r>
              <a:rPr lang="en-US" altLang="ja-JP" sz="3200" dirty="0" smtClean="0">
                <a:solidFill>
                  <a:srgbClr val="FF0000"/>
                </a:solidFill>
                <a:sym typeface="Wingdings" pitchFamily="2" charset="2"/>
              </a:rPr>
              <a:t> roughly +0.16MHz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00108"/>
          </a:xfrm>
        </p:spPr>
        <p:txBody>
          <a:bodyPr/>
          <a:lstStyle/>
          <a:p>
            <a:r>
              <a:rPr kumimoji="1" lang="en-US" altLang="ja-JP" dirty="0" smtClean="0"/>
              <a:t>Estimated frequency change</a:t>
            </a:r>
            <a:endParaRPr kumimoji="1" lang="ja-JP" altLang="en-US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1071538" y="1071546"/>
            <a:ext cx="2571768" cy="4290252"/>
            <a:chOff x="1357290" y="1285860"/>
            <a:chExt cx="2571768" cy="4290252"/>
          </a:xfrm>
        </p:grpSpPr>
        <p:sp>
          <p:nvSpPr>
            <p:cNvPr id="3" name="フリーフォーム 2"/>
            <p:cNvSpPr/>
            <p:nvPr/>
          </p:nvSpPr>
          <p:spPr>
            <a:xfrm>
              <a:off x="1357290" y="2857496"/>
              <a:ext cx="2567763" cy="691117"/>
            </a:xfrm>
            <a:custGeom>
              <a:avLst/>
              <a:gdLst>
                <a:gd name="connsiteX0" fmla="*/ 0 w 2567763"/>
                <a:gd name="connsiteY0" fmla="*/ 691117 h 691117"/>
                <a:gd name="connsiteX1" fmla="*/ 925033 w 2567763"/>
                <a:gd name="connsiteY1" fmla="*/ 499730 h 691117"/>
                <a:gd name="connsiteX2" fmla="*/ 1626781 w 2567763"/>
                <a:gd name="connsiteY2" fmla="*/ 159489 h 691117"/>
                <a:gd name="connsiteX3" fmla="*/ 2413591 w 2567763"/>
                <a:gd name="connsiteY3" fmla="*/ 21265 h 691117"/>
                <a:gd name="connsiteX4" fmla="*/ 2551814 w 2567763"/>
                <a:gd name="connsiteY4" fmla="*/ 31898 h 6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7763" h="691117">
                  <a:moveTo>
                    <a:pt x="0" y="691117"/>
                  </a:moveTo>
                  <a:cubicBezTo>
                    <a:pt x="326951" y="639726"/>
                    <a:pt x="653903" y="588335"/>
                    <a:pt x="925033" y="499730"/>
                  </a:cubicBezTo>
                  <a:cubicBezTo>
                    <a:pt x="1196163" y="411125"/>
                    <a:pt x="1378688" y="239233"/>
                    <a:pt x="1626781" y="159489"/>
                  </a:cubicBezTo>
                  <a:cubicBezTo>
                    <a:pt x="1874874" y="79745"/>
                    <a:pt x="2259419" y="42530"/>
                    <a:pt x="2413591" y="21265"/>
                  </a:cubicBezTo>
                  <a:cubicBezTo>
                    <a:pt x="2567763" y="0"/>
                    <a:pt x="2559788" y="15949"/>
                    <a:pt x="2551814" y="31898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フリーフォーム 3"/>
            <p:cNvSpPr/>
            <p:nvPr/>
          </p:nvSpPr>
          <p:spPr>
            <a:xfrm>
              <a:off x="1357290" y="3000372"/>
              <a:ext cx="2567763" cy="691117"/>
            </a:xfrm>
            <a:custGeom>
              <a:avLst/>
              <a:gdLst>
                <a:gd name="connsiteX0" fmla="*/ 0 w 2567763"/>
                <a:gd name="connsiteY0" fmla="*/ 691117 h 691117"/>
                <a:gd name="connsiteX1" fmla="*/ 925033 w 2567763"/>
                <a:gd name="connsiteY1" fmla="*/ 499730 h 691117"/>
                <a:gd name="connsiteX2" fmla="*/ 1626781 w 2567763"/>
                <a:gd name="connsiteY2" fmla="*/ 159489 h 691117"/>
                <a:gd name="connsiteX3" fmla="*/ 2413591 w 2567763"/>
                <a:gd name="connsiteY3" fmla="*/ 21265 h 691117"/>
                <a:gd name="connsiteX4" fmla="*/ 2551814 w 2567763"/>
                <a:gd name="connsiteY4" fmla="*/ 31898 h 6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7763" h="691117">
                  <a:moveTo>
                    <a:pt x="0" y="691117"/>
                  </a:moveTo>
                  <a:cubicBezTo>
                    <a:pt x="326951" y="639726"/>
                    <a:pt x="653903" y="588335"/>
                    <a:pt x="925033" y="499730"/>
                  </a:cubicBezTo>
                  <a:cubicBezTo>
                    <a:pt x="1196163" y="411125"/>
                    <a:pt x="1378688" y="239233"/>
                    <a:pt x="1626781" y="159489"/>
                  </a:cubicBezTo>
                  <a:cubicBezTo>
                    <a:pt x="1874874" y="79745"/>
                    <a:pt x="2259419" y="42530"/>
                    <a:pt x="2413591" y="21265"/>
                  </a:cubicBezTo>
                  <a:cubicBezTo>
                    <a:pt x="2567763" y="0"/>
                    <a:pt x="2559788" y="15949"/>
                    <a:pt x="2551814" y="31898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フリーフォーム 4"/>
            <p:cNvSpPr/>
            <p:nvPr/>
          </p:nvSpPr>
          <p:spPr>
            <a:xfrm>
              <a:off x="1357290" y="2571744"/>
              <a:ext cx="2567763" cy="691117"/>
            </a:xfrm>
            <a:custGeom>
              <a:avLst/>
              <a:gdLst>
                <a:gd name="connsiteX0" fmla="*/ 0 w 2567763"/>
                <a:gd name="connsiteY0" fmla="*/ 691117 h 691117"/>
                <a:gd name="connsiteX1" fmla="*/ 925033 w 2567763"/>
                <a:gd name="connsiteY1" fmla="*/ 499730 h 691117"/>
                <a:gd name="connsiteX2" fmla="*/ 1626781 w 2567763"/>
                <a:gd name="connsiteY2" fmla="*/ 159489 h 691117"/>
                <a:gd name="connsiteX3" fmla="*/ 2413591 w 2567763"/>
                <a:gd name="connsiteY3" fmla="*/ 21265 h 691117"/>
                <a:gd name="connsiteX4" fmla="*/ 2551814 w 2567763"/>
                <a:gd name="connsiteY4" fmla="*/ 31898 h 6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7763" h="691117">
                  <a:moveTo>
                    <a:pt x="0" y="691117"/>
                  </a:moveTo>
                  <a:cubicBezTo>
                    <a:pt x="326951" y="639726"/>
                    <a:pt x="653903" y="588335"/>
                    <a:pt x="925033" y="499730"/>
                  </a:cubicBezTo>
                  <a:cubicBezTo>
                    <a:pt x="1196163" y="411125"/>
                    <a:pt x="1378688" y="239233"/>
                    <a:pt x="1626781" y="159489"/>
                  </a:cubicBezTo>
                  <a:cubicBezTo>
                    <a:pt x="1874874" y="79745"/>
                    <a:pt x="2259419" y="42530"/>
                    <a:pt x="2413591" y="21265"/>
                  </a:cubicBezTo>
                  <a:cubicBezTo>
                    <a:pt x="2567763" y="0"/>
                    <a:pt x="2559788" y="15949"/>
                    <a:pt x="2551814" y="31898"/>
                  </a:cubicBez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1357290" y="1285860"/>
              <a:ext cx="2571768" cy="428628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/>
            <p:cNvCxnSpPr/>
            <p:nvPr/>
          </p:nvCxnSpPr>
          <p:spPr>
            <a:xfrm rot="5400000" flipH="1" flipV="1">
              <a:off x="607191" y="2250273"/>
              <a:ext cx="4071966" cy="257176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/>
            <p:cNvCxnSpPr>
              <a:stCxn id="3" idx="2"/>
            </p:cNvCxnSpPr>
            <p:nvPr/>
          </p:nvCxnSpPr>
          <p:spPr>
            <a:xfrm flipH="1">
              <a:off x="2977116" y="3016985"/>
              <a:ext cx="6956" cy="253321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rot="10800000" flipV="1">
              <a:off x="1357290" y="3000372"/>
              <a:ext cx="2571768" cy="714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 flipH="1">
              <a:off x="2357422" y="3042902"/>
              <a:ext cx="6956" cy="2533210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ボックス 44"/>
          <p:cNvSpPr txBox="1"/>
          <p:nvPr/>
        </p:nvSpPr>
        <p:spPr>
          <a:xfrm>
            <a:off x="2571736" y="542926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120/cell before HG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49" name="下矢印 48"/>
          <p:cNvSpPr/>
          <p:nvPr/>
        </p:nvSpPr>
        <p:spPr>
          <a:xfrm flipV="1">
            <a:off x="3071802" y="2428868"/>
            <a:ext cx="21431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/>
          <p:cNvSpPr txBox="1"/>
          <p:nvPr/>
        </p:nvSpPr>
        <p:spPr>
          <a:xfrm rot="16200000">
            <a:off x="2787746" y="2998677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Freq up by HG</a:t>
            </a:r>
            <a:endParaRPr kumimoji="1" lang="ja-JP" altLang="en-US" dirty="0"/>
          </a:p>
        </p:txBody>
      </p:sp>
      <p:sp>
        <p:nvSpPr>
          <p:cNvPr id="51" name="下矢印 50"/>
          <p:cNvSpPr/>
          <p:nvPr/>
        </p:nvSpPr>
        <p:spPr>
          <a:xfrm>
            <a:off x="1643042" y="3214686"/>
            <a:ext cx="142876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 rot="16200000">
            <a:off x="1073232" y="3498744"/>
            <a:ext cx="1214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Freq </a:t>
            </a:r>
            <a:r>
              <a:rPr kumimoji="1" lang="en-US" altLang="ja-JP" dirty="0" err="1" smtClean="0"/>
              <a:t>dn</a:t>
            </a:r>
            <a:r>
              <a:rPr kumimoji="1" lang="en-US" altLang="ja-JP" dirty="0" smtClean="0"/>
              <a:t> by 0.3degC</a:t>
            </a:r>
            <a:endParaRPr kumimoji="1"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1285852" y="5429264"/>
            <a:ext cx="1357322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Less phase advance after HG</a:t>
            </a:r>
            <a:endParaRPr kumimoji="1" lang="ja-JP" altLang="en-US" dirty="0"/>
          </a:p>
        </p:txBody>
      </p:sp>
      <p:graphicFrame>
        <p:nvGraphicFramePr>
          <p:cNvPr id="54" name="オブジェクト 53"/>
          <p:cNvGraphicFramePr>
            <a:graphicFrameLocks noChangeAspect="1"/>
          </p:cNvGraphicFramePr>
          <p:nvPr/>
        </p:nvGraphicFramePr>
        <p:xfrm>
          <a:off x="1142976" y="1214422"/>
          <a:ext cx="1909343" cy="642942"/>
        </p:xfrm>
        <a:graphic>
          <a:graphicData uri="http://schemas.openxmlformats.org/presentationml/2006/ole">
            <p:oleObj spid="_x0000_s1026" name="数式" r:id="rId3" imgW="1244520" imgH="419040" progId="Equation.3">
              <p:embed/>
            </p:oleObj>
          </a:graphicData>
        </a:graphic>
      </p:graphicFrame>
      <p:grpSp>
        <p:nvGrpSpPr>
          <p:cNvPr id="56" name="グループ化 55"/>
          <p:cNvGrpSpPr/>
          <p:nvPr/>
        </p:nvGrpSpPr>
        <p:grpSpPr>
          <a:xfrm>
            <a:off x="4572000" y="1428736"/>
            <a:ext cx="3857652" cy="4071966"/>
            <a:chOff x="4572000" y="1214422"/>
            <a:chExt cx="3857652" cy="4071966"/>
          </a:xfrm>
        </p:grpSpPr>
        <p:sp>
          <p:nvSpPr>
            <p:cNvPr id="20" name="円/楕円 19"/>
            <p:cNvSpPr/>
            <p:nvPr/>
          </p:nvSpPr>
          <p:spPr>
            <a:xfrm>
              <a:off x="5000628" y="1785926"/>
              <a:ext cx="2857520" cy="292895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4572000" y="3214686"/>
              <a:ext cx="385765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rot="5400000">
              <a:off x="4394199" y="3249611"/>
              <a:ext cx="407196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 rot="16200000" flipV="1">
              <a:off x="5572132" y="2357430"/>
              <a:ext cx="1214446" cy="50006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/>
            <p:cNvCxnSpPr/>
            <p:nvPr/>
          </p:nvCxnSpPr>
          <p:spPr>
            <a:xfrm rot="16200000" flipV="1">
              <a:off x="5500694" y="2285992"/>
              <a:ext cx="1000132" cy="8572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矢印コネクタ 31"/>
            <p:cNvCxnSpPr/>
            <p:nvPr/>
          </p:nvCxnSpPr>
          <p:spPr>
            <a:xfrm rot="16200000" flipH="1">
              <a:off x="6358744" y="3286918"/>
              <a:ext cx="999338" cy="856462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/>
            <p:cNvCxnSpPr/>
            <p:nvPr/>
          </p:nvCxnSpPr>
          <p:spPr>
            <a:xfrm rot="16200000" flipH="1">
              <a:off x="6081995" y="3562078"/>
              <a:ext cx="1250988" cy="5562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テキスト ボックス 42"/>
            <p:cNvSpPr txBox="1"/>
            <p:nvPr/>
          </p:nvSpPr>
          <p:spPr>
            <a:xfrm>
              <a:off x="6929454" y="4572008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Phase reading</a:t>
              </a:r>
              <a:endParaRPr kumimoji="1" lang="ja-JP" altLang="en-US" dirty="0"/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714876" y="1500174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Actual phase</a:t>
              </a:r>
              <a:endParaRPr kumimoji="1" lang="ja-JP" altLang="en-US" dirty="0"/>
            </a:p>
          </p:txBody>
        </p:sp>
        <p:cxnSp>
          <p:nvCxnSpPr>
            <p:cNvPr id="47" name="直線矢印コネクタ 46"/>
            <p:cNvCxnSpPr/>
            <p:nvPr/>
          </p:nvCxnSpPr>
          <p:spPr>
            <a:xfrm flipV="1">
              <a:off x="6858016" y="3929066"/>
              <a:ext cx="214314" cy="1428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/>
            <p:cNvSpPr txBox="1"/>
            <p:nvPr/>
          </p:nvSpPr>
          <p:spPr>
            <a:xfrm rot="19188884">
              <a:off x="6859139" y="3279457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+2 deg</a:t>
              </a:r>
              <a:endParaRPr kumimoji="1" lang="ja-JP" altLang="en-US" dirty="0"/>
            </a:p>
          </p:txBody>
        </p:sp>
        <p:graphicFrame>
          <p:nvGraphicFramePr>
            <p:cNvPr id="55" name="オブジェクト 54"/>
            <p:cNvGraphicFramePr>
              <a:graphicFrameLocks noChangeAspect="1"/>
            </p:cNvGraphicFramePr>
            <p:nvPr/>
          </p:nvGraphicFramePr>
          <p:xfrm>
            <a:off x="6500826" y="1285860"/>
            <a:ext cx="1900039" cy="406415"/>
          </p:xfrm>
          <a:graphic>
            <a:graphicData uri="http://schemas.openxmlformats.org/presentationml/2006/ole">
              <p:oleObj spid="_x0000_s1027" name="数式" r:id="rId4" imgW="952200" imgH="203040" progId="Equation.3">
                <p:embed/>
              </p:oleObj>
            </a:graphicData>
          </a:graphic>
        </p:graphicFrame>
        <p:sp>
          <p:nvSpPr>
            <p:cNvPr id="68" name="テキスト ボックス 67"/>
            <p:cNvSpPr txBox="1"/>
            <p:nvPr/>
          </p:nvSpPr>
          <p:spPr>
            <a:xfrm>
              <a:off x="5286380" y="3357562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Less phase advance</a:t>
              </a:r>
              <a:endParaRPr kumimoji="1" lang="ja-JP" altLang="en-US" dirty="0"/>
            </a:p>
          </p:txBody>
        </p:sp>
      </p:grpSp>
      <p:grpSp>
        <p:nvGrpSpPr>
          <p:cNvPr id="65" name="グループ化 64"/>
          <p:cNvGrpSpPr/>
          <p:nvPr/>
        </p:nvGrpSpPr>
        <p:grpSpPr>
          <a:xfrm>
            <a:off x="5808921" y="2849526"/>
            <a:ext cx="1245781" cy="1079204"/>
            <a:chOff x="5808921" y="2849526"/>
            <a:chExt cx="1245781" cy="1079204"/>
          </a:xfrm>
        </p:grpSpPr>
        <p:sp>
          <p:nvSpPr>
            <p:cNvPr id="57" name="フリーフォーム 56"/>
            <p:cNvSpPr/>
            <p:nvPr/>
          </p:nvSpPr>
          <p:spPr>
            <a:xfrm>
              <a:off x="5808921" y="2849526"/>
              <a:ext cx="1245781" cy="1079204"/>
            </a:xfrm>
            <a:custGeom>
              <a:avLst/>
              <a:gdLst>
                <a:gd name="connsiteX0" fmla="*/ 474921 w 1245781"/>
                <a:gd name="connsiteY0" fmla="*/ 180753 h 1079204"/>
                <a:gd name="connsiteX1" fmla="*/ 793898 w 1245781"/>
                <a:gd name="connsiteY1" fmla="*/ 170121 h 1079204"/>
                <a:gd name="connsiteX2" fmla="*/ 1049079 w 1245781"/>
                <a:gd name="connsiteY2" fmla="*/ 297711 h 1079204"/>
                <a:gd name="connsiteX3" fmla="*/ 1112874 w 1245781"/>
                <a:gd name="connsiteY3" fmla="*/ 563525 h 1079204"/>
                <a:gd name="connsiteX4" fmla="*/ 1006549 w 1245781"/>
                <a:gd name="connsiteY4" fmla="*/ 839972 h 1079204"/>
                <a:gd name="connsiteX5" fmla="*/ 613144 w 1245781"/>
                <a:gd name="connsiteY5" fmla="*/ 999460 h 1079204"/>
                <a:gd name="connsiteX6" fmla="*/ 241005 w 1245781"/>
                <a:gd name="connsiteY6" fmla="*/ 850604 h 1079204"/>
                <a:gd name="connsiteX7" fmla="*/ 166577 w 1245781"/>
                <a:gd name="connsiteY7" fmla="*/ 435934 h 1079204"/>
                <a:gd name="connsiteX8" fmla="*/ 230372 w 1245781"/>
                <a:gd name="connsiteY8" fmla="*/ 180753 h 1079204"/>
                <a:gd name="connsiteX9" fmla="*/ 549349 w 1245781"/>
                <a:gd name="connsiteY9" fmla="*/ 42530 h 1079204"/>
                <a:gd name="connsiteX10" fmla="*/ 1123507 w 1245781"/>
                <a:gd name="connsiteY10" fmla="*/ 180753 h 1079204"/>
                <a:gd name="connsiteX11" fmla="*/ 1229832 w 1245781"/>
                <a:gd name="connsiteY11" fmla="*/ 606055 h 1079204"/>
                <a:gd name="connsiteX12" fmla="*/ 1027814 w 1245781"/>
                <a:gd name="connsiteY12" fmla="*/ 914400 h 1079204"/>
                <a:gd name="connsiteX13" fmla="*/ 485553 w 1245781"/>
                <a:gd name="connsiteY13" fmla="*/ 1073888 h 1079204"/>
                <a:gd name="connsiteX14" fmla="*/ 155944 w 1245781"/>
                <a:gd name="connsiteY14" fmla="*/ 882502 h 1079204"/>
                <a:gd name="connsiteX15" fmla="*/ 17721 w 1245781"/>
                <a:gd name="connsiteY15" fmla="*/ 446567 h 1079204"/>
                <a:gd name="connsiteX16" fmla="*/ 49619 w 1245781"/>
                <a:gd name="connsiteY16" fmla="*/ 85060 h 1079204"/>
                <a:gd name="connsiteX17" fmla="*/ 113414 w 1245781"/>
                <a:gd name="connsiteY17" fmla="*/ 0 h 107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5781" h="1079204">
                  <a:moveTo>
                    <a:pt x="474921" y="180753"/>
                  </a:moveTo>
                  <a:cubicBezTo>
                    <a:pt x="586563" y="165690"/>
                    <a:pt x="698205" y="150628"/>
                    <a:pt x="793898" y="170121"/>
                  </a:cubicBezTo>
                  <a:cubicBezTo>
                    <a:pt x="889591" y="189614"/>
                    <a:pt x="995916" y="232144"/>
                    <a:pt x="1049079" y="297711"/>
                  </a:cubicBezTo>
                  <a:cubicBezTo>
                    <a:pt x="1102242" y="363278"/>
                    <a:pt x="1119962" y="473148"/>
                    <a:pt x="1112874" y="563525"/>
                  </a:cubicBezTo>
                  <a:cubicBezTo>
                    <a:pt x="1105786" y="653902"/>
                    <a:pt x="1089837" y="767316"/>
                    <a:pt x="1006549" y="839972"/>
                  </a:cubicBezTo>
                  <a:cubicBezTo>
                    <a:pt x="923261" y="912628"/>
                    <a:pt x="740735" y="997688"/>
                    <a:pt x="613144" y="999460"/>
                  </a:cubicBezTo>
                  <a:cubicBezTo>
                    <a:pt x="485553" y="1001232"/>
                    <a:pt x="315433" y="944525"/>
                    <a:pt x="241005" y="850604"/>
                  </a:cubicBezTo>
                  <a:cubicBezTo>
                    <a:pt x="166577" y="756683"/>
                    <a:pt x="168349" y="547576"/>
                    <a:pt x="166577" y="435934"/>
                  </a:cubicBezTo>
                  <a:cubicBezTo>
                    <a:pt x="164805" y="324292"/>
                    <a:pt x="166577" y="246320"/>
                    <a:pt x="230372" y="180753"/>
                  </a:cubicBezTo>
                  <a:cubicBezTo>
                    <a:pt x="294167" y="115186"/>
                    <a:pt x="400493" y="42530"/>
                    <a:pt x="549349" y="42530"/>
                  </a:cubicBezTo>
                  <a:cubicBezTo>
                    <a:pt x="698205" y="42530"/>
                    <a:pt x="1010093" y="86832"/>
                    <a:pt x="1123507" y="180753"/>
                  </a:cubicBezTo>
                  <a:cubicBezTo>
                    <a:pt x="1236921" y="274674"/>
                    <a:pt x="1245781" y="483781"/>
                    <a:pt x="1229832" y="606055"/>
                  </a:cubicBezTo>
                  <a:cubicBezTo>
                    <a:pt x="1213883" y="728330"/>
                    <a:pt x="1151861" y="836428"/>
                    <a:pt x="1027814" y="914400"/>
                  </a:cubicBezTo>
                  <a:cubicBezTo>
                    <a:pt x="903768" y="992372"/>
                    <a:pt x="630865" y="1079204"/>
                    <a:pt x="485553" y="1073888"/>
                  </a:cubicBezTo>
                  <a:cubicBezTo>
                    <a:pt x="340241" y="1068572"/>
                    <a:pt x="233916" y="987056"/>
                    <a:pt x="155944" y="882502"/>
                  </a:cubicBezTo>
                  <a:cubicBezTo>
                    <a:pt x="77972" y="777949"/>
                    <a:pt x="35442" y="579474"/>
                    <a:pt x="17721" y="446567"/>
                  </a:cubicBezTo>
                  <a:cubicBezTo>
                    <a:pt x="0" y="313660"/>
                    <a:pt x="33670" y="159488"/>
                    <a:pt x="49619" y="85060"/>
                  </a:cubicBezTo>
                  <a:cubicBezTo>
                    <a:pt x="65568" y="10632"/>
                    <a:pt x="89491" y="5316"/>
                    <a:pt x="113414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フリーフォーム 57"/>
            <p:cNvSpPr/>
            <p:nvPr/>
          </p:nvSpPr>
          <p:spPr>
            <a:xfrm>
              <a:off x="6069418" y="3030279"/>
              <a:ext cx="673396" cy="687572"/>
            </a:xfrm>
            <a:custGeom>
              <a:avLst/>
              <a:gdLst>
                <a:gd name="connsiteX0" fmla="*/ 214424 w 673396"/>
                <a:gd name="connsiteY0" fmla="*/ 0 h 687572"/>
                <a:gd name="connsiteX1" fmla="*/ 33670 w 673396"/>
                <a:gd name="connsiteY1" fmla="*/ 95693 h 687572"/>
                <a:gd name="connsiteX2" fmla="*/ 33670 w 673396"/>
                <a:gd name="connsiteY2" fmla="*/ 414670 h 687572"/>
                <a:gd name="connsiteX3" fmla="*/ 235689 w 673396"/>
                <a:gd name="connsiteY3" fmla="*/ 648586 h 687572"/>
                <a:gd name="connsiteX4" fmla="*/ 469605 w 673396"/>
                <a:gd name="connsiteY4" fmla="*/ 648586 h 687572"/>
                <a:gd name="connsiteX5" fmla="*/ 650359 w 673396"/>
                <a:gd name="connsiteY5" fmla="*/ 467833 h 687572"/>
                <a:gd name="connsiteX6" fmla="*/ 607829 w 673396"/>
                <a:gd name="connsiteY6" fmla="*/ 170121 h 687572"/>
                <a:gd name="connsiteX7" fmla="*/ 373912 w 673396"/>
                <a:gd name="connsiteY7" fmla="*/ 116958 h 687572"/>
                <a:gd name="connsiteX8" fmla="*/ 193159 w 673396"/>
                <a:gd name="connsiteY8" fmla="*/ 127591 h 687572"/>
                <a:gd name="connsiteX9" fmla="*/ 150629 w 673396"/>
                <a:gd name="connsiteY9" fmla="*/ 329609 h 687572"/>
                <a:gd name="connsiteX10" fmla="*/ 235689 w 673396"/>
                <a:gd name="connsiteY10" fmla="*/ 510363 h 687572"/>
                <a:gd name="connsiteX11" fmla="*/ 416442 w 673396"/>
                <a:gd name="connsiteY11" fmla="*/ 552893 h 687572"/>
                <a:gd name="connsiteX12" fmla="*/ 575931 w 673396"/>
                <a:gd name="connsiteY12" fmla="*/ 404037 h 687572"/>
                <a:gd name="connsiteX13" fmla="*/ 490870 w 673396"/>
                <a:gd name="connsiteY13" fmla="*/ 202019 h 687572"/>
                <a:gd name="connsiteX14" fmla="*/ 331382 w 673396"/>
                <a:gd name="connsiteY14" fmla="*/ 191386 h 687572"/>
                <a:gd name="connsiteX15" fmla="*/ 246322 w 673396"/>
                <a:gd name="connsiteY15" fmla="*/ 244549 h 687572"/>
                <a:gd name="connsiteX16" fmla="*/ 246322 w 673396"/>
                <a:gd name="connsiteY16" fmla="*/ 393405 h 687572"/>
                <a:gd name="connsiteX17" fmla="*/ 405810 w 673396"/>
                <a:gd name="connsiteY17" fmla="*/ 457200 h 687572"/>
                <a:gd name="connsiteX18" fmla="*/ 512135 w 673396"/>
                <a:gd name="connsiteY18" fmla="*/ 372140 h 687572"/>
                <a:gd name="connsiteX19" fmla="*/ 427075 w 673396"/>
                <a:gd name="connsiteY19" fmla="*/ 265814 h 687572"/>
                <a:gd name="connsiteX20" fmla="*/ 331382 w 673396"/>
                <a:gd name="connsiteY20" fmla="*/ 265814 h 68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3396" h="687572">
                  <a:moveTo>
                    <a:pt x="214424" y="0"/>
                  </a:moveTo>
                  <a:cubicBezTo>
                    <a:pt x="139110" y="13290"/>
                    <a:pt x="63796" y="26581"/>
                    <a:pt x="33670" y="95693"/>
                  </a:cubicBezTo>
                  <a:cubicBezTo>
                    <a:pt x="3544" y="164805"/>
                    <a:pt x="0" y="322521"/>
                    <a:pt x="33670" y="414670"/>
                  </a:cubicBezTo>
                  <a:cubicBezTo>
                    <a:pt x="67340" y="506819"/>
                    <a:pt x="163033" y="609600"/>
                    <a:pt x="235689" y="648586"/>
                  </a:cubicBezTo>
                  <a:cubicBezTo>
                    <a:pt x="308345" y="687572"/>
                    <a:pt x="400493" y="678711"/>
                    <a:pt x="469605" y="648586"/>
                  </a:cubicBezTo>
                  <a:cubicBezTo>
                    <a:pt x="538717" y="618461"/>
                    <a:pt x="627322" y="547577"/>
                    <a:pt x="650359" y="467833"/>
                  </a:cubicBezTo>
                  <a:cubicBezTo>
                    <a:pt x="673396" y="388089"/>
                    <a:pt x="653903" y="228600"/>
                    <a:pt x="607829" y="170121"/>
                  </a:cubicBezTo>
                  <a:cubicBezTo>
                    <a:pt x="561755" y="111642"/>
                    <a:pt x="443024" y="124046"/>
                    <a:pt x="373912" y="116958"/>
                  </a:cubicBezTo>
                  <a:cubicBezTo>
                    <a:pt x="304800" y="109870"/>
                    <a:pt x="230373" y="92149"/>
                    <a:pt x="193159" y="127591"/>
                  </a:cubicBezTo>
                  <a:cubicBezTo>
                    <a:pt x="155945" y="163033"/>
                    <a:pt x="143541" y="265814"/>
                    <a:pt x="150629" y="329609"/>
                  </a:cubicBezTo>
                  <a:cubicBezTo>
                    <a:pt x="157717" y="393404"/>
                    <a:pt x="191387" y="473149"/>
                    <a:pt x="235689" y="510363"/>
                  </a:cubicBezTo>
                  <a:cubicBezTo>
                    <a:pt x="279991" y="547577"/>
                    <a:pt x="359735" y="570614"/>
                    <a:pt x="416442" y="552893"/>
                  </a:cubicBezTo>
                  <a:cubicBezTo>
                    <a:pt x="473149" y="535172"/>
                    <a:pt x="563526" y="462516"/>
                    <a:pt x="575931" y="404037"/>
                  </a:cubicBezTo>
                  <a:cubicBezTo>
                    <a:pt x="588336" y="345558"/>
                    <a:pt x="531628" y="237461"/>
                    <a:pt x="490870" y="202019"/>
                  </a:cubicBezTo>
                  <a:cubicBezTo>
                    <a:pt x="450112" y="166577"/>
                    <a:pt x="372140" y="184298"/>
                    <a:pt x="331382" y="191386"/>
                  </a:cubicBezTo>
                  <a:cubicBezTo>
                    <a:pt x="290624" y="198474"/>
                    <a:pt x="260499" y="210879"/>
                    <a:pt x="246322" y="244549"/>
                  </a:cubicBezTo>
                  <a:cubicBezTo>
                    <a:pt x="232145" y="278219"/>
                    <a:pt x="219741" y="357963"/>
                    <a:pt x="246322" y="393405"/>
                  </a:cubicBezTo>
                  <a:cubicBezTo>
                    <a:pt x="272903" y="428847"/>
                    <a:pt x="361508" y="460744"/>
                    <a:pt x="405810" y="457200"/>
                  </a:cubicBezTo>
                  <a:cubicBezTo>
                    <a:pt x="450112" y="453656"/>
                    <a:pt x="508591" y="404038"/>
                    <a:pt x="512135" y="372140"/>
                  </a:cubicBezTo>
                  <a:cubicBezTo>
                    <a:pt x="515679" y="340242"/>
                    <a:pt x="457201" y="283535"/>
                    <a:pt x="427075" y="265814"/>
                  </a:cubicBezTo>
                  <a:cubicBezTo>
                    <a:pt x="396950" y="248093"/>
                    <a:pt x="364166" y="256953"/>
                    <a:pt x="331382" y="265814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0" name="直線矢印コネクタ 59"/>
            <p:cNvCxnSpPr/>
            <p:nvPr/>
          </p:nvCxnSpPr>
          <p:spPr>
            <a:xfrm rot="5400000" flipH="1" flipV="1">
              <a:off x="5741583" y="2934589"/>
              <a:ext cx="223285" cy="53160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円/楕円 68"/>
          <p:cNvSpPr/>
          <p:nvPr/>
        </p:nvSpPr>
        <p:spPr>
          <a:xfrm>
            <a:off x="5857884" y="2143116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円/楕円 69"/>
          <p:cNvSpPr/>
          <p:nvPr/>
        </p:nvSpPr>
        <p:spPr>
          <a:xfrm>
            <a:off x="2617491" y="2734449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円/楕円 70"/>
          <p:cNvSpPr/>
          <p:nvPr/>
        </p:nvSpPr>
        <p:spPr>
          <a:xfrm>
            <a:off x="2021983" y="2767573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円/楕円 71"/>
          <p:cNvSpPr/>
          <p:nvPr/>
        </p:nvSpPr>
        <p:spPr>
          <a:xfrm>
            <a:off x="5540300" y="237805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/>
        </p:nvSpPr>
        <p:spPr>
          <a:xfrm>
            <a:off x="7261714" y="4382537"/>
            <a:ext cx="142876" cy="14287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/>
        </p:nvSpPr>
        <p:spPr>
          <a:xfrm>
            <a:off x="6935418" y="4606888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3071802" y="5643578"/>
            <a:ext cx="6072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0.3 </a:t>
            </a:r>
            <a:r>
              <a:rPr lang="en-US" altLang="ja-JP" sz="2400" dirty="0" err="1" smtClean="0"/>
              <a:t>degC</a:t>
            </a:r>
            <a:r>
              <a:rPr lang="en-US" altLang="ja-JP" sz="2400" dirty="0" smtClean="0"/>
              <a:t> </a:t>
            </a:r>
            <a:r>
              <a:rPr lang="en-US" altLang="ja-JP" sz="2400" dirty="0" smtClean="0">
                <a:sym typeface="Wingdings" pitchFamily="2" charset="2"/>
              </a:rPr>
              <a:t> - 0.06MHz</a:t>
            </a:r>
          </a:p>
          <a:p>
            <a:pPr algn="ctr"/>
            <a:r>
              <a:rPr kumimoji="1" lang="en-US" altLang="ja-JP" sz="2400" dirty="0" smtClean="0"/>
              <a:t>2 degree </a:t>
            </a:r>
            <a:r>
              <a:rPr kumimoji="1" lang="en-US" altLang="ja-JP" sz="2400" dirty="0" smtClean="0">
                <a:sym typeface="Wingdings" pitchFamily="2" charset="2"/>
              </a:rPr>
              <a:t> +0.1MHz (&lt;vg/c=1.2% assumed)</a:t>
            </a:r>
            <a:endParaRPr kumimoji="1" lang="ja-JP" altLang="en-US" sz="2400" dirty="0"/>
          </a:p>
        </p:txBody>
      </p:sp>
      <p:sp>
        <p:nvSpPr>
          <p:cNvPr id="46" name="日付プレースホルダ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9" name="スライド番号プレースホルダ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61" name="フッター プレースホルダ 6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Deterioration in 10 years?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357158" y="1500174"/>
            <a:ext cx="8286808" cy="4643470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/>
              <a:t>Roughly speaking, </a:t>
            </a:r>
            <a:r>
              <a:rPr kumimoji="1" lang="en-US" altLang="ja-JP" dirty="0" smtClean="0">
                <a:solidFill>
                  <a:srgbClr val="FF0000"/>
                </a:solidFill>
              </a:rPr>
              <a:t>+0.16MHz over 1000hours at 100MV/m</a:t>
            </a:r>
          </a:p>
          <a:p>
            <a:r>
              <a:rPr kumimoji="1" lang="en-US" altLang="ja-JP" dirty="0" smtClean="0"/>
              <a:t>If the same frequency shift continues at the same rate, </a:t>
            </a:r>
            <a:r>
              <a:rPr lang="en-US" altLang="ja-JP" dirty="0" smtClean="0"/>
              <a:t>10-year operation results in ~10MHz, too large.</a:t>
            </a:r>
          </a:p>
          <a:p>
            <a:r>
              <a:rPr kumimoji="1" lang="en-US" altLang="ja-JP" dirty="0" smtClean="0">
                <a:solidFill>
                  <a:srgbClr val="00B050"/>
                </a:solidFill>
              </a:rPr>
              <a:t>Thanks to the BDR reduction as time</a:t>
            </a:r>
            <a:r>
              <a:rPr kumimoji="1" lang="en-US" altLang="ja-JP" dirty="0" smtClean="0"/>
              <a:t>, we hope this to be </a:t>
            </a:r>
            <a:r>
              <a:rPr kumimoji="1" lang="en-US" altLang="ja-JP" dirty="0" smtClean="0">
                <a:solidFill>
                  <a:srgbClr val="00B050"/>
                </a:solidFill>
              </a:rPr>
              <a:t>much smaller!</a:t>
            </a:r>
            <a:r>
              <a:rPr kumimoji="1" lang="en-US" altLang="ja-JP" dirty="0" smtClean="0"/>
              <a:t> It should be confirmed in the long running evaluation.</a:t>
            </a:r>
          </a:p>
          <a:p>
            <a:r>
              <a:rPr lang="en-US" altLang="ja-JP" dirty="0" smtClean="0"/>
              <a:t>The evaluation </a:t>
            </a:r>
            <a:r>
              <a:rPr lang="en-US" altLang="ja-JP" dirty="0" smtClean="0">
                <a:solidFill>
                  <a:srgbClr val="00B0F0"/>
                </a:solidFill>
              </a:rPr>
              <a:t>should be confirmed with bead pull</a:t>
            </a:r>
            <a:r>
              <a:rPr lang="en-US" altLang="ja-JP" dirty="0" smtClean="0"/>
              <a:t>. It is being prepared now.</a:t>
            </a:r>
          </a:p>
          <a:p>
            <a:r>
              <a:rPr lang="en-US" altLang="ja-JP" dirty="0" smtClean="0"/>
              <a:t>It also </a:t>
            </a:r>
            <a:r>
              <a:rPr lang="en-US" altLang="ja-JP" dirty="0" smtClean="0">
                <a:solidFill>
                  <a:srgbClr val="FF0000"/>
                </a:solidFill>
              </a:rPr>
              <a:t>should be established </a:t>
            </a:r>
            <a:r>
              <a:rPr lang="en-US" altLang="ja-JP" dirty="0" smtClean="0"/>
              <a:t>in an actual prototypes, </a:t>
            </a:r>
            <a:r>
              <a:rPr lang="en-US" altLang="ja-JP" dirty="0" smtClean="0">
                <a:solidFill>
                  <a:srgbClr val="FF0000"/>
                </a:solidFill>
              </a:rPr>
              <a:t>damped structures</a:t>
            </a:r>
            <a:r>
              <a:rPr lang="en-US" altLang="ja-JP" dirty="0" smtClean="0"/>
              <a:t>.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571472" y="1214422"/>
            <a:ext cx="257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TD18_Disk</a:t>
            </a:r>
            <a:endParaRPr kumimoji="1" lang="ja-JP" altLang="en-US" sz="28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42853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>
                <a:solidFill>
                  <a:srgbClr val="00B0F0"/>
                </a:solidFill>
              </a:rPr>
              <a:t>Possible breakdown triggered from high magnetic field area</a:t>
            </a:r>
            <a:endParaRPr kumimoji="1" lang="ja-JP" altLang="en-US" sz="3600" baseline="-25000" dirty="0">
              <a:solidFill>
                <a:srgbClr val="00B0F0"/>
              </a:solidFill>
            </a:endParaRPr>
          </a:p>
        </p:txBody>
      </p:sp>
      <p:pic>
        <p:nvPicPr>
          <p:cNvPr id="36867" name="Picture 3" descr="C:\Higo\2010\Reports_Papers_Conferences_Talks\100800 加速器学会　姫路\加速管高電界試験\090117_TD18_DiskDampCell-CupS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2856333" cy="2140963"/>
          </a:xfrm>
          <a:prstGeom prst="rect">
            <a:avLst/>
          </a:prstGeom>
          <a:noFill/>
        </p:spPr>
      </p:pic>
      <p:cxnSp>
        <p:nvCxnSpPr>
          <p:cNvPr id="14" name="直線矢印コネクタ 13"/>
          <p:cNvCxnSpPr/>
          <p:nvPr/>
        </p:nvCxnSpPr>
        <p:spPr>
          <a:xfrm rot="16200000" flipV="1">
            <a:off x="1321571" y="3393281"/>
            <a:ext cx="1643074" cy="2857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rot="5400000" flipH="1" flipV="1">
            <a:off x="476873" y="3320121"/>
            <a:ext cx="1846555" cy="8000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0" y="4643446"/>
            <a:ext cx="2214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/>
              <a:t>Milling + Turning + Light etching</a:t>
            </a:r>
            <a:r>
              <a:rPr lang="ja-JP" altLang="en-US" sz="2000" b="1" dirty="0" smtClean="0"/>
              <a:t>　</a:t>
            </a:r>
            <a:r>
              <a:rPr lang="en-US" altLang="ja-JP" sz="2000" b="1" dirty="0" smtClean="0"/>
              <a:t>&lt; 1</a:t>
            </a:r>
            <a:r>
              <a:rPr lang="en-US" altLang="ja-JP" sz="2000" b="1" dirty="0" smtClean="0">
                <a:latin typeface="Symbol" pitchFamily="18" charset="2"/>
              </a:rPr>
              <a:t>m</a:t>
            </a:r>
            <a:r>
              <a:rPr lang="en-US" altLang="ja-JP" sz="2000" b="1" dirty="0" smtClean="0"/>
              <a:t>m</a:t>
            </a:r>
            <a:endParaRPr kumimoji="1" lang="ja-JP" altLang="en-US" sz="20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357290" y="4143380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Hs maximum point</a:t>
            </a:r>
            <a:endParaRPr kumimoji="1" lang="ja-JP" altLang="en-US" sz="2000" b="1" dirty="0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6553200" y="6142036"/>
            <a:ext cx="2133600" cy="365125"/>
          </a:xfrm>
        </p:spPr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858016" y="1357298"/>
            <a:ext cx="2143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Near max Hs</a:t>
            </a:r>
          </a:p>
          <a:p>
            <a:pPr algn="ctr"/>
            <a:endParaRPr kumimoji="1" lang="en-US" altLang="ja-JP" sz="2400" dirty="0" smtClean="0"/>
          </a:p>
          <a:p>
            <a:pPr algn="ctr"/>
            <a:r>
              <a:rPr kumimoji="1" lang="en-US" altLang="ja-JP" sz="2400" dirty="0" smtClean="0"/>
              <a:t>SEM inspection by CERN on eq. acc </a:t>
            </a:r>
            <a:r>
              <a:rPr kumimoji="1" lang="en-US" altLang="ja-JP" sz="2400" dirty="0" err="1" smtClean="0"/>
              <a:t>str</a:t>
            </a:r>
            <a:r>
              <a:rPr kumimoji="1" lang="en-US" altLang="ja-JP" sz="2400" dirty="0" smtClean="0"/>
              <a:t>, TD18#3</a:t>
            </a:r>
            <a:endParaRPr kumimoji="1" lang="ja-JP" altLang="en-US" sz="2400" dirty="0"/>
          </a:p>
        </p:txBody>
      </p:sp>
      <p:pic>
        <p:nvPicPr>
          <p:cNvPr id="31" name="Picture 2" descr="G:\Departments\EN\Groups\MME\MM\Metallurgy\MEB-Sigma\MAichele\TD18 KEK-SLAC postmortem inspection\Slice B\TD18_KEK-SLAC_B-US-20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85860"/>
            <a:ext cx="3357554" cy="2518166"/>
          </a:xfrm>
          <a:prstGeom prst="rect">
            <a:avLst/>
          </a:prstGeom>
          <a:noFill/>
        </p:spPr>
      </p:pic>
      <p:pic>
        <p:nvPicPr>
          <p:cNvPr id="23" name="Picture 2" descr="G:\Departments\EN\Groups\MME\MM\Metallurgy\MEB-Sigma\MAichele\EDMS--1096980--TD18_post-mortem_SEM_observation\TD18 KEK-SLAC SliceC\TD18-SliceC-DS-59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357562"/>
            <a:ext cx="3857652" cy="2893240"/>
          </a:xfrm>
          <a:prstGeom prst="rect">
            <a:avLst/>
          </a:prstGeom>
          <a:noFill/>
        </p:spPr>
      </p:pic>
      <p:cxnSp>
        <p:nvCxnSpPr>
          <p:cNvPr id="25" name="直線矢印コネクタ 24"/>
          <p:cNvCxnSpPr/>
          <p:nvPr/>
        </p:nvCxnSpPr>
        <p:spPr>
          <a:xfrm>
            <a:off x="2071670" y="2786058"/>
            <a:ext cx="2857520" cy="157163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3357554" y="5286388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Markus </a:t>
            </a:r>
            <a:r>
              <a:rPr lang="en-US" b="1" dirty="0" err="1" smtClean="0">
                <a:solidFill>
                  <a:srgbClr val="FF0000"/>
                </a:solidFill>
              </a:rPr>
              <a:t>Aicheler</a:t>
            </a:r>
            <a:r>
              <a:rPr lang="en-US" b="1" dirty="0" smtClean="0">
                <a:solidFill>
                  <a:srgbClr val="FF0000"/>
                </a:solidFill>
              </a:rPr>
              <a:t> 13. Oct. 2010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3571868" y="4214818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FF00"/>
                </a:solidFill>
              </a:rPr>
              <a:t>Hs max</a:t>
            </a:r>
            <a:endParaRPr kumimoji="1" lang="ja-JP" altLang="en-US" sz="2000" b="1" dirty="0">
              <a:solidFill>
                <a:srgbClr val="FFFF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572132" y="2000240"/>
            <a:ext cx="1143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FF00"/>
                </a:solidFill>
              </a:rPr>
              <a:t>Pulse heat damage</a:t>
            </a:r>
            <a:endParaRPr kumimoji="1" lang="ja-JP" altLang="en-US" sz="2000" b="1" dirty="0">
              <a:solidFill>
                <a:srgbClr val="FFFF00"/>
              </a:solidFill>
            </a:endParaRPr>
          </a:p>
        </p:txBody>
      </p:sp>
      <p:cxnSp>
        <p:nvCxnSpPr>
          <p:cNvPr id="36" name="直線矢印コネクタ 35"/>
          <p:cNvCxnSpPr/>
          <p:nvPr/>
        </p:nvCxnSpPr>
        <p:spPr>
          <a:xfrm rot="5400000" flipH="1" flipV="1">
            <a:off x="4365453" y="4135614"/>
            <a:ext cx="2770551" cy="50006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642910" y="6000768"/>
            <a:ext cx="7143800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70C0"/>
                </a:solidFill>
              </a:rPr>
              <a:t>Strange sha</a:t>
            </a:r>
            <a:r>
              <a:rPr lang="en-US" altLang="ja-JP" sz="2800" dirty="0" smtClean="0">
                <a:solidFill>
                  <a:srgbClr val="0070C0"/>
                </a:solidFill>
              </a:rPr>
              <a:t>pe at highest Hs point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  <p:sp>
        <p:nvSpPr>
          <p:cNvPr id="22" name="日付プレースホルダ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TD24 #4  Initial start up</a:t>
            </a:r>
            <a:endParaRPr kumimoji="1" lang="ja-JP" altLang="en-US" dirty="0"/>
          </a:p>
        </p:txBody>
      </p:sp>
      <p:pic>
        <p:nvPicPr>
          <p:cNvPr id="2050" name="Picture 2" descr="C:\Users\higo\2011\X-band\TD24_disk_#4\110922 Initial startup\110913-1109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7496175" cy="3052777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6072198" y="178592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Power monitor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28662" y="500063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Waveguide VAC </a:t>
            </a:r>
          </a:p>
          <a:p>
            <a:r>
              <a:rPr kumimoji="1" lang="en-US" altLang="ja-JP" sz="2400" dirty="0" smtClean="0">
                <a:solidFill>
                  <a:srgbClr val="00B050"/>
                </a:solidFill>
              </a:rPr>
              <a:t>input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</a:t>
            </a:r>
            <a:r>
              <a:rPr kumimoji="1" lang="en-US" altLang="ja-JP" sz="2400" dirty="0" smtClean="0"/>
              <a:t>and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</a:t>
            </a:r>
            <a:r>
              <a:rPr kumimoji="1" lang="en-US" altLang="ja-JP" sz="2400" dirty="0" smtClean="0">
                <a:solidFill>
                  <a:srgbClr val="FF0066"/>
                </a:solidFill>
              </a:rPr>
              <a:t>output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rot="5400000">
            <a:off x="5822165" y="2250273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rot="5400000" flipH="1" flipV="1">
            <a:off x="1357290" y="4500570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14290"/>
            <a:ext cx="785814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Initial stage of TD24#4 processing </a:t>
            </a:r>
            <a:br>
              <a:rPr kumimoji="1" lang="en-US" altLang="ja-JP" dirty="0" smtClean="0"/>
            </a:br>
            <a:r>
              <a:rPr kumimoji="1" lang="en-US" altLang="ja-JP" sz="3100" dirty="0" smtClean="0"/>
              <a:t>at 51nsec</a:t>
            </a:r>
            <a:endParaRPr kumimoji="1" lang="ja-JP" altLang="en-US" dirty="0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929190" y="714356"/>
            <a:ext cx="4214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000" dirty="0" smtClean="0">
                <a:solidFill>
                  <a:srgbClr val="FF0000"/>
                </a:solidFill>
              </a:rPr>
              <a:t>Tentative in </a:t>
            </a:r>
            <a:r>
              <a:rPr kumimoji="1" lang="en-US" altLang="ja-JP" sz="2000" dirty="0" err="1" smtClean="0">
                <a:solidFill>
                  <a:srgbClr val="FF0000"/>
                </a:solidFill>
              </a:rPr>
              <a:t>Eacc</a:t>
            </a:r>
            <a:endParaRPr kumimoji="1" lang="en-US" altLang="ja-JP" sz="2000" dirty="0" smtClean="0">
              <a:solidFill>
                <a:srgbClr val="FF0000"/>
              </a:solidFill>
            </a:endParaRPr>
          </a:p>
          <a:p>
            <a:pPr algn="r"/>
            <a:r>
              <a:rPr kumimoji="1" lang="en-US" altLang="ja-JP" sz="2000" dirty="0" err="1" smtClean="0">
                <a:solidFill>
                  <a:srgbClr val="FF0000"/>
                </a:solidFill>
              </a:rPr>
              <a:t>Preliminaly</a:t>
            </a:r>
            <a:r>
              <a:rPr kumimoji="1" lang="en-US" altLang="ja-JP" sz="2000" dirty="0" smtClean="0">
                <a:solidFill>
                  <a:srgbClr val="FF0000"/>
                </a:solidFill>
              </a:rPr>
              <a:t> estimated to be a little low</a:t>
            </a:r>
          </a:p>
          <a:p>
            <a:pPr algn="r"/>
            <a:r>
              <a:rPr lang="en-US" altLang="ja-JP" sz="2000" dirty="0" smtClean="0">
                <a:solidFill>
                  <a:srgbClr val="FF0000"/>
                </a:solidFill>
              </a:rPr>
              <a:t>Here and following pages for TD24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357159" y="1571612"/>
            <a:ext cx="8286775" cy="4819383"/>
            <a:chOff x="357159" y="1571612"/>
            <a:chExt cx="8286775" cy="4819383"/>
          </a:xfrm>
        </p:grpSpPr>
        <p:graphicFrame>
          <p:nvGraphicFramePr>
            <p:cNvPr id="4" name="グラフ 3"/>
            <p:cNvGraphicFramePr>
              <a:graphicFrameLocks/>
            </p:cNvGraphicFramePr>
            <p:nvPr/>
          </p:nvGraphicFramePr>
          <p:xfrm>
            <a:off x="571472" y="1571612"/>
            <a:ext cx="8072462" cy="47759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テキスト ボックス 8"/>
            <p:cNvSpPr txBox="1"/>
            <p:nvPr/>
          </p:nvSpPr>
          <p:spPr>
            <a:xfrm rot="16200000">
              <a:off x="-1447991" y="3448199"/>
              <a:ext cx="407196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Eacc</a:t>
              </a:r>
              <a:r>
                <a:rPr kumimoji="1" lang="en-US" altLang="ja-JP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[MV/m]  (preliminary)</a:t>
              </a:r>
              <a:endParaRPr kumimoji="1" lang="ja-JP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214546" y="5929330"/>
              <a:ext cx="407196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latin typeface="Times New Roman" pitchFamily="18" charset="0"/>
                  <a:cs typeface="Times New Roman" pitchFamily="18" charset="0"/>
                </a:rPr>
                <a:t>RF-ON time [hrs]</a:t>
              </a:r>
              <a:endParaRPr kumimoji="1" lang="ja-JP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928662" y="1785926"/>
            <a:ext cx="7758138" cy="4340237"/>
          </a:xfrm>
        </p:spPr>
        <p:txBody>
          <a:bodyPr/>
          <a:lstStyle/>
          <a:p>
            <a:r>
              <a:rPr lang="en-US" altLang="ja-JP" dirty="0" smtClean="0"/>
              <a:t>Recent high gradient study at Nextef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Structure fabrication status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Preparation of another test stand.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initial ramp up</a:t>
            </a:r>
            <a:br>
              <a:rPr kumimoji="1" lang="en-US" altLang="ja-JP" dirty="0" smtClean="0"/>
            </a:br>
            <a:r>
              <a:rPr lang="en-US" altLang="ja-JP" dirty="0" smtClean="0"/>
              <a:t>T24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TD24</a:t>
            </a:r>
            <a:endParaRPr kumimoji="1" lang="ja-JP" altLang="en-US" dirty="0"/>
          </a:p>
        </p:txBody>
      </p:sp>
      <p:pic>
        <p:nvPicPr>
          <p:cNvPr id="1029" name="Picture 5" descr="C:\Users\higo\2011\X-band\TD24_disk_#4\110922 Initial startup\comparison of initial rampup T24 and TD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278758" cy="5081158"/>
          </a:xfrm>
          <a:prstGeom prst="rect">
            <a:avLst/>
          </a:prstGeom>
          <a:noFill/>
        </p:spPr>
      </p:pic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initial ramp up</a:t>
            </a:r>
            <a:br>
              <a:rPr kumimoji="1" lang="en-US" altLang="ja-JP" dirty="0" smtClean="0"/>
            </a:br>
            <a:r>
              <a:rPr lang="en-US" altLang="ja-JP" dirty="0" smtClean="0"/>
              <a:t>T18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TD18</a:t>
            </a:r>
            <a:endParaRPr kumimoji="1" lang="ja-JP" altLang="en-US" dirty="0"/>
          </a:p>
        </p:txBody>
      </p:sp>
      <p:pic>
        <p:nvPicPr>
          <p:cNvPr id="2051" name="Picture 3" descr="C:\Users\higo\2011\X-band\TD24_disk_#4\110922 Initial startup\comparison of initial rampup T18 and TD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278758" cy="5081158"/>
          </a:xfrm>
          <a:prstGeom prst="rect">
            <a:avLst/>
          </a:prstGeom>
          <a:noFill/>
        </p:spPr>
      </p:pic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2560" cy="120334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initial ramping</a:t>
            </a:r>
            <a:br>
              <a:rPr kumimoji="1" lang="en-US" altLang="ja-JP" dirty="0" smtClean="0"/>
            </a:br>
            <a:r>
              <a:rPr lang="en-US" altLang="ja-JP" dirty="0" smtClean="0"/>
              <a:t>starting at 51nsec run</a:t>
            </a:r>
            <a:endParaRPr kumimoji="1" lang="ja-JP" altLang="en-US" dirty="0"/>
          </a:p>
        </p:txBody>
      </p:sp>
      <p:pic>
        <p:nvPicPr>
          <p:cNvPr id="3074" name="Picture 2" descr="C:\Users\higo\2011\X-band\TD24_disk_#4\110922 Initial startup\Eacc vs ACC-B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278758" cy="5081158"/>
          </a:xfrm>
          <a:prstGeom prst="rect">
            <a:avLst/>
          </a:prstGeom>
          <a:noFill/>
        </p:spPr>
      </p:pic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Initial startup characteristics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  <a:r>
              <a:rPr kumimoji="1" lang="en-US" altLang="ja-JP" dirty="0" smtClean="0"/>
              <a:t> is slower than </a:t>
            </a:r>
            <a:r>
              <a:rPr kumimoji="1" lang="en-US" altLang="ja-JP" dirty="0" err="1" smtClean="0">
                <a:solidFill>
                  <a:srgbClr val="00B050"/>
                </a:solidFill>
              </a:rPr>
              <a:t>undamped</a:t>
            </a:r>
            <a:r>
              <a:rPr kumimoji="1" lang="en-US" altLang="ja-JP" dirty="0" smtClean="0"/>
              <a:t>.</a:t>
            </a:r>
          </a:p>
          <a:p>
            <a:r>
              <a:rPr kumimoji="1" lang="en-US" altLang="ja-JP" dirty="0" smtClean="0">
                <a:solidFill>
                  <a:srgbClr val="009900"/>
                </a:solidFill>
              </a:rPr>
              <a:t>24-cell</a:t>
            </a:r>
            <a:r>
              <a:rPr kumimoji="1" lang="en-US" altLang="ja-JP" dirty="0" smtClean="0"/>
              <a:t> structures seem faster than </a:t>
            </a:r>
            <a:r>
              <a:rPr kumimoji="1" lang="en-US" altLang="ja-JP" dirty="0" smtClean="0">
                <a:solidFill>
                  <a:srgbClr val="FF0000"/>
                </a:solidFill>
              </a:rPr>
              <a:t>18-cell</a:t>
            </a:r>
            <a:r>
              <a:rPr kumimoji="1" lang="en-US" altLang="ja-JP" dirty="0" smtClean="0"/>
              <a:t>.</a:t>
            </a:r>
          </a:p>
          <a:p>
            <a:endParaRPr lang="en-US" altLang="ja-JP" dirty="0" smtClean="0"/>
          </a:p>
          <a:p>
            <a:r>
              <a:rPr kumimoji="1" lang="en-US" altLang="ja-JP" dirty="0" smtClean="0"/>
              <a:t>TD24 #4 are being ramped up at initial shortest pulse width 51nsec.</a:t>
            </a:r>
          </a:p>
          <a:p>
            <a:r>
              <a:rPr lang="en-US" altLang="ja-JP" dirty="0" smtClean="0"/>
              <a:t>The recovery route and speed from BD is determined by the KEK protocol. (Keep </a:t>
            </a:r>
            <a:r>
              <a:rPr lang="en-US" altLang="ja-JP" dirty="0" err="1" smtClean="0"/>
              <a:t>T</a:t>
            </a:r>
            <a:r>
              <a:rPr lang="en-US" altLang="ja-JP" baseline="-25000" dirty="0" err="1" smtClean="0"/>
              <a:t>p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2844" y="0"/>
            <a:ext cx="8586790" cy="1285884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Dark current of TD24#4 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sz="3600" dirty="0" smtClean="0"/>
              <a:t>in </a:t>
            </a:r>
            <a:r>
              <a:rPr kumimoji="1" lang="en-US" altLang="ja-JP" sz="3600" dirty="0" smtClean="0"/>
              <a:t>its initial stage </a:t>
            </a:r>
            <a:r>
              <a:rPr lang="en-US" altLang="ja-JP" sz="3600" dirty="0" smtClean="0"/>
              <a:t>of </a:t>
            </a:r>
            <a:r>
              <a:rPr lang="en-US" altLang="ja-JP" sz="3600" dirty="0" smtClean="0"/>
              <a:t>processing with 51nsec</a:t>
            </a:r>
            <a:endParaRPr kumimoji="1" lang="ja-JP" altLang="en-US" sz="3600" dirty="0"/>
          </a:p>
        </p:txBody>
      </p:sp>
      <p:grpSp>
        <p:nvGrpSpPr>
          <p:cNvPr id="13" name="グループ化 12"/>
          <p:cNvGrpSpPr/>
          <p:nvPr/>
        </p:nvGrpSpPr>
        <p:grpSpPr>
          <a:xfrm>
            <a:off x="1571604" y="1071546"/>
            <a:ext cx="5728688" cy="5394580"/>
            <a:chOff x="714348" y="1071546"/>
            <a:chExt cx="5728688" cy="539458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9099" t="27276" r="20666" b="2518"/>
            <a:stretch>
              <a:fillRect/>
            </a:stretch>
          </p:blipFill>
          <p:spPr bwMode="auto">
            <a:xfrm>
              <a:off x="714348" y="1071546"/>
              <a:ext cx="5728688" cy="5394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テキスト ボックス 10"/>
            <p:cNvSpPr txBox="1"/>
            <p:nvPr/>
          </p:nvSpPr>
          <p:spPr>
            <a:xfrm rot="17460750">
              <a:off x="2665978" y="3581122"/>
              <a:ext cx="1714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>
                  <a:solidFill>
                    <a:srgbClr val="FF0000"/>
                  </a:solidFill>
                </a:rPr>
                <a:t>Sep. 16-18</a:t>
              </a:r>
              <a:endParaRPr kumimoji="1" lang="ja-JP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 rot="17460750">
              <a:off x="4309053" y="3509685"/>
              <a:ext cx="1714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>
                  <a:solidFill>
                    <a:srgbClr val="0070C0"/>
                  </a:solidFill>
                </a:rPr>
                <a:t>Sep. </a:t>
              </a:r>
              <a:r>
                <a:rPr lang="en-US" altLang="ja-JP" sz="2400" dirty="0" smtClean="0">
                  <a:solidFill>
                    <a:srgbClr val="0070C0"/>
                  </a:solidFill>
                </a:rPr>
                <a:t>27</a:t>
              </a:r>
              <a:endParaRPr kumimoji="1" lang="ja-JP" altLang="en-US" sz="2400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19099" t="27276" r="20666" b="2518"/>
          <a:stretch>
            <a:fillRect/>
          </a:stretch>
        </p:blipFill>
        <p:spPr bwMode="auto">
          <a:xfrm>
            <a:off x="6874260" y="2000240"/>
            <a:ext cx="2019219" cy="182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テキスト ボックス 1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5720" y="85723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T18_Disk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3418" y="1060772"/>
            <a:ext cx="3026722" cy="333997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2285984" y="78579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00628" y="857232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T24_Disk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28596" y="5643578"/>
            <a:ext cx="8572560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err="1" smtClean="0">
                <a:solidFill>
                  <a:srgbClr val="00B050"/>
                </a:solidFill>
              </a:rPr>
              <a:t>Undamped</a:t>
            </a:r>
            <a:r>
              <a:rPr lang="en-US" altLang="ja-JP" sz="2800" dirty="0" smtClean="0">
                <a:solidFill>
                  <a:srgbClr val="00B050"/>
                </a:solidFill>
              </a:rPr>
              <a:t> </a:t>
            </a:r>
            <a:r>
              <a:rPr lang="en-US" altLang="ja-JP" sz="2800" dirty="0" smtClean="0">
                <a:solidFill>
                  <a:srgbClr val="00B050"/>
                </a:solidFill>
              </a:rPr>
              <a:t>90~100 </a:t>
            </a:r>
            <a:r>
              <a:rPr lang="en-US" altLang="ja-JP" sz="2800" dirty="0" smtClean="0">
                <a:solidFill>
                  <a:srgbClr val="00B050"/>
                </a:solidFill>
              </a:rPr>
              <a:t>MV/m</a:t>
            </a:r>
            <a:r>
              <a:rPr lang="en-US" altLang="ja-JP" sz="2800" dirty="0" smtClean="0">
                <a:solidFill>
                  <a:srgbClr val="00B0F0"/>
                </a:solidFill>
              </a:rPr>
              <a:t>       </a:t>
            </a:r>
            <a:r>
              <a:rPr lang="en-US" altLang="ja-JP" sz="2800" dirty="0" smtClean="0">
                <a:solidFill>
                  <a:srgbClr val="FF0000"/>
                </a:solidFill>
              </a:rPr>
              <a:t>damped </a:t>
            </a:r>
            <a:r>
              <a:rPr lang="en-US" altLang="ja-JP" sz="2800" dirty="0" smtClean="0">
                <a:solidFill>
                  <a:srgbClr val="FF0000"/>
                </a:solidFill>
              </a:rPr>
              <a:t>70~80MV/m</a:t>
            </a:r>
            <a:endParaRPr lang="en-US" altLang="ja-JP" sz="2800" dirty="0" smtClean="0">
              <a:solidFill>
                <a:srgbClr val="FF00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57984" y="92867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TD24_Disk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7" name="日付プレースホル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-142908" y="1754809"/>
          <a:ext cx="2517714" cy="2571616"/>
        </p:xfrm>
        <a:graphic>
          <a:graphicData uri="http://schemas.openxmlformats.org/presentationml/2006/ole">
            <p:oleObj spid="_x0000_s31746" name="KGPlot" r:id="rId5" imgW="5486400" imgH="5486400" progId="KGraph_Plot">
              <p:embed/>
            </p:oleObj>
          </a:graphicData>
        </a:graphic>
      </p:graphicFrame>
      <p:pic>
        <p:nvPicPr>
          <p:cNvPr id="8195" name="Picture 3" descr="C:\Higo\2011\X-band\Nextef\T24_Disk_#3\110215 Dark current Yingchao\110209 T24#3 dark curren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38901" y="1484706"/>
            <a:ext cx="2368693" cy="3389290"/>
          </a:xfrm>
          <a:prstGeom prst="rect">
            <a:avLst/>
          </a:prstGeom>
          <a:noFill/>
        </p:spPr>
      </p:pic>
      <p:cxnSp>
        <p:nvCxnSpPr>
          <p:cNvPr id="12" name="直線コネクタ 11"/>
          <p:cNvCxnSpPr/>
          <p:nvPr/>
        </p:nvCxnSpPr>
        <p:spPr>
          <a:xfrm>
            <a:off x="0" y="2612065"/>
            <a:ext cx="9144000" cy="1588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42844" y="4643446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                             </a:t>
            </a:r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smtClean="0"/>
              <a:t>for peak dark current of 10 </a:t>
            </a:r>
            <a:r>
              <a:rPr kumimoji="1" lang="en-US" altLang="ja-JP" sz="2400" dirty="0" smtClean="0">
                <a:latin typeface="Symbol" pitchFamily="18" charset="2"/>
              </a:rPr>
              <a:t>m</a:t>
            </a:r>
            <a:endParaRPr lang="en-US" altLang="ja-JP" sz="2400" dirty="0" smtClean="0">
              <a:latin typeface="Symbol" pitchFamily="18" charset="2"/>
            </a:endParaRPr>
          </a:p>
          <a:p>
            <a:r>
              <a:rPr kumimoji="1" lang="en-US" altLang="ja-JP" sz="2400" dirty="0" smtClean="0">
                <a:solidFill>
                  <a:srgbClr val="00B050"/>
                </a:solidFill>
                <a:latin typeface="Symbol" pitchFamily="18" charset="2"/>
                <a:sym typeface="Wingdings" pitchFamily="2" charset="2"/>
              </a:rPr>
              <a:t>     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90MV/m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             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70MV/m                    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100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MV/m           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(80MV/m)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072330" y="142873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(51ns processing)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 Pulse shapes</a:t>
            </a:r>
            <a:endParaRPr kumimoji="1" lang="ja-JP" altLang="en-US" dirty="0"/>
          </a:p>
        </p:txBody>
      </p:sp>
      <p:pic>
        <p:nvPicPr>
          <p:cNvPr id="3074" name="Picture 2" descr="D:\NEXTEF\ANALYSIS\result\PLOT\TD24#4\1110923 Run 9\TD24#4 Run9_ev166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152" y="3801596"/>
            <a:ext cx="2940265" cy="220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NEXTEF\ANALYSIS\result\PLOT\TD24#4\1110923 Run 9\TD24#4 Run9_ev166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1032" y="1268760"/>
            <a:ext cx="3228297" cy="24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NEXTEF\ANALYSIS\result\PLOT\TD24#4\1110923 Run 9\TD24#4 Run9_ev166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28420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6143636" y="207167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forward</a:t>
            </a:r>
            <a:endParaRPr kumimoji="1"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86512" y="342900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reflected</a:t>
            </a:r>
            <a:endParaRPr kumimoji="1" lang="ja-JP" altLang="en-US" sz="2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15074" y="4786322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transmitted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43108" y="2928934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FC up and Mid</a:t>
            </a:r>
            <a:endParaRPr kumimoji="1"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214546" y="5286388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Reflection phase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285984" y="4357694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Reflection I, Q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36234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BD cell distribution from RF pulse timing</a:t>
            </a:r>
            <a:endParaRPr kumimoji="1" lang="ja-JP" altLang="en-US" dirty="0"/>
          </a:p>
        </p:txBody>
      </p:sp>
      <p:pic>
        <p:nvPicPr>
          <p:cNvPr id="1027" name="Picture 3" descr="D:\NEXTEF\ANALYSIS\result\PLOT\TD24#4\1110923 Run 9\TD24#4 BDce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643050"/>
            <a:ext cx="5484042" cy="411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286512" y="2285992"/>
            <a:ext cx="24288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/>
              <a:t>Rather u</a:t>
            </a:r>
            <a:r>
              <a:rPr kumimoji="1" lang="en-US" altLang="ja-JP" sz="2800" dirty="0" smtClean="0"/>
              <a:t>niform BD location, but maybe two frequent locations?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92063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Rs</a:t>
            </a:r>
            <a:r>
              <a:rPr kumimoji="1" lang="en-US" altLang="ja-JP" dirty="0" smtClean="0"/>
              <a:t> phase</a:t>
            </a:r>
            <a:endParaRPr kumimoji="1" lang="ja-JP" altLang="en-US" dirty="0"/>
          </a:p>
        </p:txBody>
      </p:sp>
      <p:pic>
        <p:nvPicPr>
          <p:cNvPr id="2050" name="Picture 2" descr="D:\NEXTEF\ANALYSIS\result\PLOT\TD24#4\1110923 Run 9\TD24#4 Rs pha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5"/>
            <a:ext cx="5460545" cy="409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286512" y="2928934"/>
            <a:ext cx="2500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/>
              <a:t>BD Rs phase mostly in t</a:t>
            </a:r>
            <a:r>
              <a:rPr kumimoji="1" lang="en-US" altLang="ja-JP" sz="2800" dirty="0" smtClean="0"/>
              <a:t>wo phases</a:t>
            </a:r>
            <a:endParaRPr kumimoji="1" lang="ja-JP" altLang="en-US" sz="2800" dirty="0"/>
          </a:p>
        </p:txBody>
      </p:sp>
      <p:cxnSp>
        <p:nvCxnSpPr>
          <p:cNvPr id="6" name="直線矢印コネクタ 5"/>
          <p:cNvCxnSpPr/>
          <p:nvPr/>
        </p:nvCxnSpPr>
        <p:spPr>
          <a:xfrm rot="5400000">
            <a:off x="5572132" y="3714752"/>
            <a:ext cx="107157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 rot="10800000" flipV="1">
            <a:off x="4572000" y="3500438"/>
            <a:ext cx="1857388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rot="10800000" flipV="1">
            <a:off x="5357818" y="2071678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5929322" y="1285860"/>
            <a:ext cx="2928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/>
              <a:t>Input spike as a reference of meas. system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9209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BD-cell location versus </a:t>
            </a:r>
            <a:r>
              <a:rPr kumimoji="1" lang="en-US" altLang="ja-JP" dirty="0" err="1" smtClean="0"/>
              <a:t>Rs</a:t>
            </a:r>
            <a:r>
              <a:rPr kumimoji="1" lang="en-US" altLang="ja-JP" dirty="0" smtClean="0"/>
              <a:t> phase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85852" y="528638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srgbClr val="0070C0"/>
                </a:solidFill>
              </a:rPr>
              <a:t>BD cells are u</a:t>
            </a:r>
            <a:r>
              <a:rPr kumimoji="1" lang="en-US" altLang="ja-JP" sz="2800" dirty="0" smtClean="0">
                <a:solidFill>
                  <a:srgbClr val="0070C0"/>
                </a:solidFill>
              </a:rPr>
              <a:t>niformly located but Rs in two phases, as described in the previous slides.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433321" y="1785926"/>
            <a:ext cx="7919554" cy="3215259"/>
            <a:chOff x="433321" y="1785926"/>
            <a:chExt cx="7919554" cy="3215259"/>
          </a:xfrm>
        </p:grpSpPr>
        <p:pic>
          <p:nvPicPr>
            <p:cNvPr id="1026" name="Picture 2" descr="D:\NEXTEF\ANALYSIS\result\PLOT\TD24#4\1110923 Run 9\BD-cell vs BD-phas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1785926"/>
              <a:ext cx="3852313" cy="2890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NEXTEF\ANALYSIS\result\PLOT\TD24#4\1110923 Run 9\BD-cell vs Rs_peak-phas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122" y="1844414"/>
              <a:ext cx="3696387" cy="2773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1142976" y="4500570"/>
              <a:ext cx="300039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Rs phase at its peak</a:t>
              </a:r>
              <a:endParaRPr kumimoji="1" lang="ja-JP" altLang="en-US" sz="2400" dirty="0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5092029" y="4539520"/>
              <a:ext cx="300039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Rs phase at BD timing</a:t>
              </a:r>
              <a:endParaRPr kumimoji="1" lang="ja-JP" altLang="en-US" sz="2400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 rot="16200000">
              <a:off x="-121664" y="3029257"/>
              <a:ext cx="157163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/>
                <a:t>BD cell</a:t>
              </a:r>
              <a:endParaRPr kumimoji="1" lang="ja-JP" altLang="en-US" sz="2400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 rot="16200000">
              <a:off x="3791045" y="3015630"/>
              <a:ext cx="157163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/>
                <a:t>BD cell</a:t>
              </a:r>
              <a:endParaRPr kumimoji="1" lang="ja-JP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2975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Recent h</a:t>
            </a:r>
            <a:r>
              <a:rPr kumimoji="1" lang="en-US" altLang="ja-JP" dirty="0" smtClean="0"/>
              <a:t>igh gradient study at Nextef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42976" y="1857364"/>
            <a:ext cx="7543824" cy="4268799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T24</a:t>
            </a:r>
            <a:r>
              <a:rPr kumimoji="1" lang="en-US" altLang="ja-JP" dirty="0" smtClean="0"/>
              <a:t>_Disk_#3</a:t>
            </a:r>
          </a:p>
          <a:p>
            <a:pPr lvl="1"/>
            <a:r>
              <a:rPr lang="en-US" altLang="ja-JP" dirty="0" smtClean="0"/>
              <a:t>HG study in a usual manner</a:t>
            </a:r>
          </a:p>
          <a:p>
            <a:pPr lvl="1"/>
            <a:r>
              <a:rPr lang="en-US" altLang="ja-JP" dirty="0" smtClean="0"/>
              <a:t>Earthquake and following deterioration</a:t>
            </a:r>
          </a:p>
          <a:p>
            <a:pPr lvl="1"/>
            <a:r>
              <a:rPr lang="en-US" altLang="ja-JP" dirty="0" smtClean="0"/>
              <a:t>Total phase advance</a:t>
            </a:r>
          </a:p>
          <a:p>
            <a:pPr lvl="1"/>
            <a:endParaRPr lang="en-US" altLang="ja-JP" dirty="0" smtClean="0"/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TD24</a:t>
            </a:r>
            <a:r>
              <a:rPr kumimoji="1" lang="en-US" altLang="ja-JP" dirty="0" smtClean="0"/>
              <a:t>_Disk_#4</a:t>
            </a:r>
          </a:p>
          <a:p>
            <a:pPr lvl="1"/>
            <a:r>
              <a:rPr lang="en-US" altLang="ja-JP" dirty="0" smtClean="0"/>
              <a:t>Initial processing status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Summary of test result TD24#4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71472" y="1428736"/>
            <a:ext cx="8115328" cy="4697427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Processing speed is </a:t>
            </a:r>
            <a:r>
              <a:rPr lang="en-US" altLang="ja-JP" dirty="0" smtClean="0">
                <a:solidFill>
                  <a:srgbClr val="0070C0"/>
                </a:solidFill>
              </a:rPr>
              <a:t>faster than TD18 and slower than T24</a:t>
            </a:r>
          </a:p>
          <a:p>
            <a:r>
              <a:rPr kumimoji="1" lang="en-US" altLang="ja-JP" dirty="0" smtClean="0"/>
              <a:t>BD location distribution is </a:t>
            </a:r>
            <a:r>
              <a:rPr kumimoji="1" lang="en-US" altLang="ja-JP" dirty="0" smtClean="0">
                <a:solidFill>
                  <a:srgbClr val="0070C0"/>
                </a:solidFill>
              </a:rPr>
              <a:t>roughly uniform</a:t>
            </a:r>
          </a:p>
          <a:p>
            <a:r>
              <a:rPr lang="en-US" altLang="ja-JP" dirty="0" smtClean="0"/>
              <a:t>BD reflection </a:t>
            </a:r>
            <a:r>
              <a:rPr lang="en-US" altLang="ja-JP" dirty="0" smtClean="0">
                <a:solidFill>
                  <a:srgbClr val="0070C0"/>
                </a:solidFill>
              </a:rPr>
              <a:t>phase shows two peaks</a:t>
            </a:r>
            <a:endParaRPr lang="ja-JP" altLang="en-US" dirty="0" smtClean="0">
              <a:solidFill>
                <a:srgbClr val="0070C0"/>
              </a:solidFill>
            </a:endParaRPr>
          </a:p>
          <a:p>
            <a:r>
              <a:rPr kumimoji="1" lang="en-US" altLang="ja-JP" dirty="0" smtClean="0"/>
              <a:t>Initial-stage </a:t>
            </a:r>
            <a:r>
              <a:rPr kumimoji="1" lang="en-US" altLang="ja-JP" dirty="0" smtClean="0">
                <a:solidFill>
                  <a:srgbClr val="0070C0"/>
                </a:solidFill>
              </a:rPr>
              <a:t>dark </a:t>
            </a:r>
            <a:r>
              <a:rPr kumimoji="1" lang="en-US" altLang="ja-JP" dirty="0" smtClean="0">
                <a:solidFill>
                  <a:srgbClr val="0070C0"/>
                </a:solidFill>
              </a:rPr>
              <a:t>current is </a:t>
            </a:r>
            <a:r>
              <a:rPr kumimoji="1" lang="en-US" altLang="ja-JP" dirty="0" smtClean="0">
                <a:solidFill>
                  <a:srgbClr val="0070C0"/>
                </a:solidFill>
              </a:rPr>
              <a:t>less than TD18 but higher than T24</a:t>
            </a:r>
            <a:endParaRPr kumimoji="1" lang="en-US" altLang="ja-JP" dirty="0" smtClean="0">
              <a:solidFill>
                <a:srgbClr val="0070C0"/>
              </a:solidFill>
            </a:endParaRPr>
          </a:p>
          <a:p>
            <a:r>
              <a:rPr lang="en-US" altLang="ja-JP" dirty="0" smtClean="0"/>
              <a:t>It is k</a:t>
            </a:r>
            <a:r>
              <a:rPr lang="en-US" altLang="ja-JP" dirty="0" smtClean="0"/>
              <a:t>ept </a:t>
            </a:r>
            <a:r>
              <a:rPr lang="en-US" altLang="ja-JP" dirty="0" smtClean="0"/>
              <a:t>running for 24hr/day </a:t>
            </a:r>
            <a:r>
              <a:rPr lang="en-US" altLang="ja-JP" dirty="0" smtClean="0">
                <a:sym typeface="Wingdings" pitchFamily="2" charset="2"/>
              </a:rPr>
              <a:t> need to </a:t>
            </a:r>
            <a:r>
              <a:rPr lang="en-US" altLang="ja-JP" dirty="0" smtClean="0">
                <a:solidFill>
                  <a:srgbClr val="0070C0"/>
                </a:solidFill>
                <a:sym typeface="Wingdings" pitchFamily="2" charset="2"/>
              </a:rPr>
              <a:t>wait a month to </a:t>
            </a:r>
            <a:r>
              <a:rPr lang="en-US" altLang="ja-JP" dirty="0" smtClean="0">
                <a:solidFill>
                  <a:srgbClr val="0070C0"/>
                </a:solidFill>
                <a:sym typeface="Wingdings" pitchFamily="2" charset="2"/>
              </a:rPr>
              <a:t>reach nominal CLIC operation </a:t>
            </a:r>
            <a:endParaRPr kumimoji="1" lang="en-US" altLang="ja-JP" dirty="0" smtClean="0">
              <a:solidFill>
                <a:srgbClr val="0070C0"/>
              </a:solidFill>
            </a:endParaRP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</a:t>
            </a:r>
            <a:r>
              <a:rPr kumimoji="1" lang="en-US" altLang="ja-JP" dirty="0" smtClean="0"/>
              <a:t>tructure fabrication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71472" y="1428736"/>
            <a:ext cx="8115328" cy="4697427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>
                <a:solidFill>
                  <a:srgbClr val="0070C0"/>
                </a:solidFill>
              </a:rPr>
              <a:t>TD24R05 #1--#4</a:t>
            </a:r>
          </a:p>
          <a:p>
            <a:pPr lvl="1"/>
            <a:r>
              <a:rPr lang="en-US" altLang="ja-JP" dirty="0" smtClean="0"/>
              <a:t>#1--#2 in assembly at SLAC</a:t>
            </a:r>
          </a:p>
          <a:p>
            <a:pPr lvl="1"/>
            <a:r>
              <a:rPr kumimoji="1" lang="en-US" altLang="ja-JP" dirty="0" smtClean="0"/>
              <a:t>#3--#4 on the way to SLAC</a:t>
            </a:r>
          </a:p>
          <a:p>
            <a:r>
              <a:rPr lang="en-US" altLang="ja-JP" dirty="0" smtClean="0">
                <a:solidFill>
                  <a:srgbClr val="0070C0"/>
                </a:solidFill>
              </a:rPr>
              <a:t>TD24R05 12GHz</a:t>
            </a:r>
          </a:p>
          <a:p>
            <a:pPr lvl="1"/>
            <a:r>
              <a:rPr lang="en-US" altLang="ja-JP" dirty="0" smtClean="0"/>
              <a:t>Problem found: it prevents from proper stacking</a:t>
            </a:r>
          </a:p>
          <a:p>
            <a:pPr lvl="1"/>
            <a:r>
              <a:rPr lang="en-US" altLang="ja-JP" dirty="0" smtClean="0"/>
              <a:t>Additional cut is being made</a:t>
            </a:r>
          </a:p>
          <a:p>
            <a:r>
              <a:rPr kumimoji="1" lang="en-US" altLang="ja-JP" dirty="0" smtClean="0">
                <a:solidFill>
                  <a:srgbClr val="0070C0"/>
                </a:solidFill>
              </a:rPr>
              <a:t>DDSA 12GHz test cell</a:t>
            </a:r>
          </a:p>
          <a:p>
            <a:pPr lvl="1"/>
            <a:r>
              <a:rPr lang="en-US" altLang="ja-JP" dirty="0" smtClean="0"/>
              <a:t>Five test cells will delivered to KEK on Sep. 26</a:t>
            </a:r>
          </a:p>
          <a:p>
            <a:pPr lvl="1"/>
            <a:r>
              <a:rPr lang="en-US" altLang="ja-JP" dirty="0" smtClean="0"/>
              <a:t>Stack measurement is in preparation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We are struggling to deduce the relation between machining and high-gradient performance. 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Recently happened problem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571612"/>
            <a:ext cx="40386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14422"/>
            <a:ext cx="4572032" cy="323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テキスト ボックス 9"/>
          <p:cNvSpPr txBox="1"/>
          <p:nvPr/>
        </p:nvSpPr>
        <p:spPr>
          <a:xfrm>
            <a:off x="857224" y="4500570"/>
            <a:ext cx="3786214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Cell stacking schematic with self fitting feature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000628" y="4000504"/>
            <a:ext cx="3357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Measurement of TD24R05(12GHz)</a:t>
            </a:r>
          </a:p>
          <a:p>
            <a:pPr algn="ctr"/>
            <a:r>
              <a:rPr kumimoji="1" lang="en-US" altLang="ja-JP" sz="2400" dirty="0" smtClean="0"/>
              <a:t>Bad corner radius shape in male side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85786" y="5572140"/>
            <a:ext cx="728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Same problem may happen in other KEK-made cells!?</a:t>
            </a:r>
          </a:p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It may enhance BD, though without vacuum problem!?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Toward b</a:t>
            </a:r>
            <a:r>
              <a:rPr kumimoji="1" lang="en-US" altLang="ja-JP" dirty="0" smtClean="0"/>
              <a:t>asic study on high gradient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0070C0"/>
                </a:solidFill>
              </a:rPr>
              <a:t>Single-cell setups </a:t>
            </a:r>
            <a:r>
              <a:rPr lang="en-US" altLang="ja-JP" dirty="0" smtClean="0"/>
              <a:t>are being prepared</a:t>
            </a:r>
          </a:p>
          <a:p>
            <a:r>
              <a:rPr kumimoji="1" lang="en-US" altLang="ja-JP" dirty="0" smtClean="0">
                <a:solidFill>
                  <a:srgbClr val="00B050"/>
                </a:solidFill>
              </a:rPr>
              <a:t>Large-grain material </a:t>
            </a:r>
            <a:r>
              <a:rPr kumimoji="1" lang="en-US" altLang="ja-JP" dirty="0" smtClean="0"/>
              <a:t>is included as material to be used to simplify the study</a:t>
            </a:r>
          </a:p>
          <a:p>
            <a:r>
              <a:rPr kumimoji="1" lang="en-US" altLang="ja-JP" dirty="0" smtClean="0"/>
              <a:t>Setup is being prepared at another test stand, called “</a:t>
            </a:r>
            <a:r>
              <a:rPr kumimoji="1" lang="en-US" altLang="ja-JP" dirty="0" smtClean="0">
                <a:solidFill>
                  <a:srgbClr val="FF0000"/>
                </a:solidFill>
              </a:rPr>
              <a:t>shield-B</a:t>
            </a:r>
            <a:r>
              <a:rPr kumimoji="1" lang="en-US" altLang="ja-JP" dirty="0" smtClean="0"/>
              <a:t>” being driven by a single klystron at KT-1.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11468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Transport line </a:t>
            </a:r>
            <a:r>
              <a:rPr lang="en-US" altLang="ja-JP" b="1" u="sng" dirty="0" smtClean="0"/>
              <a:t>KT1 to B </a:t>
            </a:r>
            <a:r>
              <a:rPr lang="en-US" altLang="ja-JP" dirty="0" smtClean="0"/>
              <a:t>being constructed 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  <p:pic>
        <p:nvPicPr>
          <p:cNvPr id="1026" name="Picture 2" descr="C:\Higo\2011\Report and Papers\110516 SLAC Collaboration meeting\KT1 to B b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214422"/>
            <a:ext cx="2439882" cy="1428760"/>
          </a:xfrm>
          <a:prstGeom prst="rect">
            <a:avLst/>
          </a:prstGeom>
          <a:noFill/>
        </p:spPr>
      </p:pic>
      <p:pic>
        <p:nvPicPr>
          <p:cNvPr id="6" name="Picture 2" descr="C:\Higo\2011\Report and Papers\110516 SLAC Collaboration meeting\KT1 to B loss loss l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214422"/>
            <a:ext cx="2711224" cy="2033418"/>
          </a:xfrm>
          <a:prstGeom prst="rect">
            <a:avLst/>
          </a:prstGeom>
          <a:noFill/>
        </p:spPr>
      </p:pic>
      <p:pic>
        <p:nvPicPr>
          <p:cNvPr id="7170" name="Picture 2" descr="C:\Higo\2011\Report and Papers\110516 SLAC Collaboration meeting\Mode conver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 flipV="1">
            <a:off x="6500826" y="3929066"/>
            <a:ext cx="2235378" cy="1681538"/>
          </a:xfrm>
          <a:prstGeom prst="rect">
            <a:avLst/>
          </a:prstGeom>
          <a:noFill/>
        </p:spPr>
      </p:pic>
      <p:pic>
        <p:nvPicPr>
          <p:cNvPr id="30722" name="Picture 2" descr="C:\Users\higo\2011\Pictures\110923 KT1-B Transport line\IMG_4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571876"/>
            <a:ext cx="3682997" cy="2762248"/>
          </a:xfrm>
          <a:prstGeom prst="rect">
            <a:avLst/>
          </a:prstGeom>
          <a:noFill/>
        </p:spPr>
      </p:pic>
      <p:pic>
        <p:nvPicPr>
          <p:cNvPr id="30723" name="Picture 3" descr="C:\Users\higo\2011\Pictures\110923 KT1-B Transport line\IMG_1224 re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785926"/>
            <a:ext cx="2348630" cy="3131506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8001024" y="1285860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KT1</a:t>
            </a:r>
            <a:endParaRPr kumimoji="1" lang="ja-JP" altLang="en-US" sz="2400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786710" y="5643578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B</a:t>
            </a:r>
            <a:endParaRPr kumimoji="1" lang="ja-JP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251520" y="0"/>
            <a:ext cx="8280920" cy="8683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/>
              <a:t>Nextef expansion is being proceeded</a:t>
            </a:r>
            <a:endParaRPr lang="ja-JP" altLang="en-US" dirty="0" smtClean="0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 dirty="0"/>
          </a:p>
        </p:txBody>
      </p:sp>
      <p:pic>
        <p:nvPicPr>
          <p:cNvPr id="5122" name="Picture 2" descr="C:\Higo\2011\Report and Papers\110516 SLAC Collaboration meeting\Nextef schematic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956376" cy="551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1143000"/>
          </a:xfrm>
        </p:spPr>
        <p:txBody>
          <a:bodyPr/>
          <a:lstStyle/>
          <a:p>
            <a:r>
              <a:rPr lang="en-US" sz="4000" dirty="0"/>
              <a:t>Reusable coupler: TM</a:t>
            </a:r>
            <a:r>
              <a:rPr lang="en-US" sz="4000" baseline="-25000" dirty="0"/>
              <a:t>01</a:t>
            </a:r>
            <a:r>
              <a:rPr lang="en-US" sz="4000" dirty="0"/>
              <a:t> Mode Launcher</a:t>
            </a:r>
            <a:endParaRPr lang="ru-RU" sz="4000" dirty="0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755576" y="3861048"/>
            <a:ext cx="426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Surface electric fields in the mode launcher </a:t>
            </a:r>
            <a:r>
              <a:rPr lang="en-US" dirty="0" err="1">
                <a:latin typeface="Calibri" pitchFamily="34" charset="0"/>
              </a:rPr>
              <a:t>E</a:t>
            </a:r>
            <a:r>
              <a:rPr lang="en-US" baseline="-25000" dirty="0" err="1">
                <a:latin typeface="Calibri" pitchFamily="34" charset="0"/>
              </a:rPr>
              <a:t>max</a:t>
            </a:r>
            <a:r>
              <a:rPr lang="en-US" dirty="0">
                <a:latin typeface="Calibri" pitchFamily="34" charset="0"/>
              </a:rPr>
              <a:t>= 49 MV/m for 100 MW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7544" y="494116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SLAC made a set of l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aunchers for KEK basic tests.</a:t>
            </a:r>
          </a:p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KEK will prepare single cell test setups.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76056" y="3068960"/>
            <a:ext cx="195262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Single Cu SW Structure"/>
          <p:cNvPicPr>
            <a:picLocks noChangeAspect="1" noChangeArrowheads="1"/>
          </p:cNvPicPr>
          <p:nvPr/>
        </p:nvPicPr>
        <p:blipFill>
          <a:blip r:embed="rId4" cstate="print"/>
          <a:srcRect t="7567" b="15501"/>
          <a:stretch>
            <a:fillRect/>
          </a:stretch>
        </p:blipFill>
        <p:spPr bwMode="auto">
          <a:xfrm>
            <a:off x="6300192" y="908720"/>
            <a:ext cx="2058980" cy="14097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 l="3448"/>
          <a:stretch>
            <a:fillRect/>
          </a:stretch>
        </p:blipFill>
        <p:spPr bwMode="auto">
          <a:xfrm flipH="1">
            <a:off x="5868144" y="2420888"/>
            <a:ext cx="2666698" cy="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pic>
        <p:nvPicPr>
          <p:cNvPr id="9218" name="Picture 2" descr="C:\Higo\2011\Report and Papers\110516 SLAC Collaboration meeting\Mode launch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1052736"/>
            <a:ext cx="3888432" cy="2675802"/>
          </a:xfrm>
          <a:prstGeom prst="rect">
            <a:avLst/>
          </a:prstGeom>
          <a:noFill/>
        </p:spPr>
      </p:pic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</p:spTree>
  </p:cSld>
  <p:clrMapOvr>
    <a:masterClrMapping/>
  </p:clrMapOvr>
  <p:transition advTm="15156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54360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571472" y="1268760"/>
            <a:ext cx="8072494" cy="5040560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The high gradient test of T24 was finished with low-enough BDR value with its continuing evolution.</a:t>
            </a:r>
          </a:p>
          <a:p>
            <a:r>
              <a:rPr kumimoji="1" lang="en-US" altLang="ja-JP" dirty="0" smtClean="0">
                <a:solidFill>
                  <a:srgbClr val="009900"/>
                </a:solidFill>
              </a:rPr>
              <a:t>Processing of TD24 was recently started. Initial processing speed is slower than T24 but a bit faster than TD18. Sounds reasonably well </a:t>
            </a:r>
            <a:r>
              <a:rPr kumimoji="1" lang="en-US" altLang="ja-JP" dirty="0" smtClean="0">
                <a:solidFill>
                  <a:srgbClr val="009900"/>
                </a:solidFill>
              </a:rPr>
              <a:t>behaved at 51ns, &gt;80MV/m level now.</a:t>
            </a:r>
            <a:endParaRPr kumimoji="1" lang="en-US" altLang="ja-JP" dirty="0" smtClean="0">
              <a:solidFill>
                <a:srgbClr val="009900"/>
              </a:solidFill>
            </a:endParaRPr>
          </a:p>
          <a:p>
            <a:r>
              <a:rPr lang="en-US" altLang="ja-JP" dirty="0" smtClean="0">
                <a:solidFill>
                  <a:srgbClr val="C00000"/>
                </a:solidFill>
              </a:rPr>
              <a:t>Another test system is being constructed for basic studies at KEK.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857272"/>
          </a:xfrm>
        </p:spPr>
        <p:txBody>
          <a:bodyPr/>
          <a:lstStyle/>
          <a:p>
            <a:r>
              <a:rPr kumimoji="1" lang="en-US" altLang="ja-JP" dirty="0" smtClean="0"/>
              <a:t>T24         versus         TD24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571612"/>
            <a:ext cx="4143405" cy="389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71612"/>
            <a:ext cx="43529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14"/>
          <p:cNvSpPr txBox="1"/>
          <p:nvPr/>
        </p:nvSpPr>
        <p:spPr>
          <a:xfrm>
            <a:off x="2500298" y="1214422"/>
            <a:ext cx="451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Average unloaded of 100 MV/m</a:t>
            </a:r>
            <a:endParaRPr lang="en-US" sz="2400" dirty="0"/>
          </a:p>
        </p:txBody>
      </p:sp>
      <p:cxnSp>
        <p:nvCxnSpPr>
          <p:cNvPr id="8" name="直線矢印コネクタ 7"/>
          <p:cNvCxnSpPr/>
          <p:nvPr/>
        </p:nvCxnSpPr>
        <p:spPr>
          <a:xfrm rot="16200000" flipV="1">
            <a:off x="3071802" y="5072074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rot="5400000" flipH="1" flipV="1">
            <a:off x="4929190" y="4929198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4"/>
          <p:cNvSpPr txBox="1"/>
          <p:nvPr/>
        </p:nvSpPr>
        <p:spPr>
          <a:xfrm>
            <a:off x="2285984" y="5715016"/>
            <a:ext cx="451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Difference is in pulse heating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6000760" y="0"/>
            <a:ext cx="314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Design by A. Grudiev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HG test result on T24#3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857224" y="1714488"/>
            <a:ext cx="7829576" cy="4411675"/>
          </a:xfrm>
        </p:spPr>
        <p:txBody>
          <a:bodyPr/>
          <a:lstStyle/>
          <a:p>
            <a:r>
              <a:rPr lang="en-US" altLang="ja-JP" dirty="0" smtClean="0"/>
              <a:t>High gradient p</a:t>
            </a:r>
            <a:r>
              <a:rPr kumimoji="1" lang="en-US" altLang="ja-JP" dirty="0" smtClean="0"/>
              <a:t>erformance</a:t>
            </a:r>
          </a:p>
          <a:p>
            <a:pPr lvl="1"/>
            <a:r>
              <a:rPr lang="en-US" altLang="ja-JP" dirty="0" smtClean="0"/>
              <a:t>BDR evolution</a:t>
            </a:r>
          </a:p>
          <a:p>
            <a:pPr lvl="1"/>
            <a:r>
              <a:rPr kumimoji="1" lang="en-US" altLang="ja-JP" dirty="0" smtClean="0"/>
              <a:t>BDR at 100MV/m</a:t>
            </a:r>
          </a:p>
          <a:p>
            <a:pPr lvl="1"/>
            <a:r>
              <a:rPr lang="en-US" altLang="ja-JP" dirty="0" smtClean="0"/>
              <a:t>Damage </a:t>
            </a:r>
            <a:endParaRPr kumimoji="1" lang="en-US" altLang="ja-JP" dirty="0" smtClean="0"/>
          </a:p>
          <a:p>
            <a:r>
              <a:rPr kumimoji="1" lang="en-US" altLang="ja-JP" dirty="0" smtClean="0"/>
              <a:t>Deterioration due to earthquake</a:t>
            </a:r>
          </a:p>
          <a:p>
            <a:pPr lvl="1"/>
            <a:r>
              <a:rPr lang="en-US" altLang="ja-JP" dirty="0" smtClean="0"/>
              <a:t>Air exposure</a:t>
            </a:r>
            <a:endParaRPr kumimoji="1"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7" name="Picture 3" descr="C:\Higo\2011\X-band\Nextef\T24_Disk_#3\110308 Summary (7)\T24#3 History run1-36 Eacc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3699" cy="612068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6156176" y="59492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Processed for 1744 hours.</a:t>
            </a:r>
            <a:endParaRPr kumimoji="1" lang="ja-JP" altLang="en-US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A7E0-5910-4288-86FC-B64D058C3100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4716016" cy="1728192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T24#3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BDR evolution at 252ns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normalized 100MV/m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270799" cy="3156198"/>
          </a:xfrm>
          <a:prstGeom prst="rect">
            <a:avLst/>
          </a:prstGeom>
          <a:noFill/>
        </p:spPr>
      </p:pic>
      <p:pic>
        <p:nvPicPr>
          <p:cNvPr id="27651" name="Picture 3" descr="C:\Higo\2011\X-band\Nextef\T24_Disk_#3\110308 Summary (7)\BDR vs time Log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3729224" cy="2983379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140968"/>
            <a:ext cx="3797385" cy="2652142"/>
          </a:xfrm>
          <a:prstGeom prst="rect">
            <a:avLst/>
          </a:prstGeom>
          <a:noFill/>
        </p:spPr>
      </p:pic>
      <p:sp>
        <p:nvSpPr>
          <p:cNvPr id="12" name="右矢印 11"/>
          <p:cNvSpPr/>
          <p:nvPr/>
        </p:nvSpPr>
        <p:spPr>
          <a:xfrm>
            <a:off x="4283968" y="2780928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91680" y="501317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0070C0"/>
                </a:solidFill>
              </a:rPr>
              <a:t>Assuming the same exponential slope as that at 400hr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27584" y="5805264"/>
            <a:ext cx="6733256" cy="461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We understand the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BDR has been kept decreasing.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91680" y="1988840"/>
            <a:ext cx="5040560" cy="3888432"/>
            <a:chOff x="8052" y="6918"/>
            <a:chExt cx="3219" cy="2251"/>
          </a:xfrm>
        </p:grpSpPr>
        <p:pic>
          <p:nvPicPr>
            <p:cNvPr id="1027" name="図 5" descr="C:\Higo\2010\Reports_Papers_Conferences_Talks\100523_IPAC10_京都\Higo_THPEA013_CERN_SLAC_KEK\THEA013_Submission\THPEA013_f4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52" y="6918"/>
              <a:ext cx="3219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 flipV="1">
              <a:off x="8709" y="8689"/>
              <a:ext cx="2131" cy="10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 flipH="1">
              <a:off x="9492" y="7729"/>
              <a:ext cx="892" cy="1136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H="1">
              <a:off x="8709" y="7480"/>
              <a:ext cx="1151" cy="1136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915816" y="260648"/>
            <a:ext cx="5832648" cy="1728192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Comparison of BDR in </a:t>
            </a:r>
            <a:br>
              <a:rPr lang="en-US" altLang="ja-JP" sz="4000" dirty="0" smtClean="0"/>
            </a:br>
            <a:r>
              <a:rPr lang="en-US" altLang="ja-JP" sz="4000" dirty="0" smtClean="0"/>
              <a:t>T18, TD18 and T24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7668344" y="6356350"/>
            <a:ext cx="1018456" cy="365125"/>
          </a:xfrm>
        </p:spPr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rot="10800000">
            <a:off x="5292080" y="3717032"/>
            <a:ext cx="1872208" cy="50405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>
            <a:off x="2411760" y="2132856"/>
            <a:ext cx="1448544" cy="1160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635896" y="3573016"/>
            <a:ext cx="2088232" cy="15121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5400000">
            <a:off x="2627784" y="2996952"/>
            <a:ext cx="2016224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539552" y="1988840"/>
            <a:ext cx="144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</a:rPr>
              <a:t>TD18#2</a:t>
            </a:r>
          </a:p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1600hrs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020272" y="5229200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00B050"/>
                </a:solidFill>
              </a:rPr>
              <a:t>T18  </a:t>
            </a:r>
            <a:r>
              <a:rPr lang="en-US" altLang="ja-JP" sz="3200" b="1" dirty="0" smtClean="0">
                <a:solidFill>
                  <a:srgbClr val="00B0F0"/>
                </a:solidFill>
              </a:rPr>
              <a:t>T24</a:t>
            </a:r>
          </a:p>
          <a:p>
            <a:r>
              <a:rPr kumimoji="1" lang="en-US" altLang="ja-JP" sz="2400" b="1" dirty="0" smtClean="0">
                <a:solidFill>
                  <a:srgbClr val="00B050"/>
                </a:solidFill>
              </a:rPr>
              <a:t>2800hrs   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25" name="直線コネクタ 24"/>
          <p:cNvCxnSpPr/>
          <p:nvPr/>
        </p:nvCxnSpPr>
        <p:spPr>
          <a:xfrm rot="10800000" flipV="1">
            <a:off x="3182914" y="3490738"/>
            <a:ext cx="4106019" cy="2743919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円/楕円 35"/>
          <p:cNvSpPr/>
          <p:nvPr/>
        </p:nvSpPr>
        <p:spPr>
          <a:xfrm>
            <a:off x="5527154" y="445616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0" name="直線矢印コネクタ 29"/>
          <p:cNvCxnSpPr/>
          <p:nvPr/>
        </p:nvCxnSpPr>
        <p:spPr>
          <a:xfrm rot="10800000">
            <a:off x="6732240" y="3789040"/>
            <a:ext cx="504056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 flipV="1">
            <a:off x="2686075" y="2078359"/>
            <a:ext cx="3933800" cy="2665065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6588224" y="191683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F0"/>
                </a:solidFill>
              </a:rPr>
              <a:t>400hrs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092280" y="299695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B0F0"/>
                </a:solidFill>
              </a:rPr>
              <a:t>1677</a:t>
            </a:r>
            <a:r>
              <a:rPr kumimoji="1" lang="en-US" altLang="ja-JP" sz="2400" b="1" dirty="0" smtClean="0">
                <a:solidFill>
                  <a:srgbClr val="00B0F0"/>
                </a:solidFill>
              </a:rPr>
              <a:t>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6876256" y="242088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B0F0"/>
                </a:solidFill>
              </a:rPr>
              <a:t>T24#3</a:t>
            </a:r>
            <a:endParaRPr kumimoji="1" lang="ja-JP" altLang="en-US" sz="2800" b="1" dirty="0">
              <a:solidFill>
                <a:srgbClr val="00B0F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08104" y="335699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B050"/>
                </a:solidFill>
              </a:rPr>
              <a:t>T18#2</a:t>
            </a:r>
            <a:endParaRPr kumimoji="1" lang="ja-JP" altLang="en-US" sz="2800" b="1" dirty="0">
              <a:solidFill>
                <a:srgbClr val="00B0F0"/>
              </a:solidFill>
            </a:endParaRPr>
          </a:p>
        </p:txBody>
      </p:sp>
      <p:cxnSp>
        <p:nvCxnSpPr>
          <p:cNvPr id="42" name="直線矢印コネクタ 41"/>
          <p:cNvCxnSpPr/>
          <p:nvPr/>
        </p:nvCxnSpPr>
        <p:spPr>
          <a:xfrm rot="16200000" flipV="1">
            <a:off x="5976156" y="2672916"/>
            <a:ext cx="1656184" cy="86409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Higo\2011\Report and Papers\110516 SLAC Collaboration meeting\undamped cell 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789040"/>
            <a:ext cx="1479712" cy="1445890"/>
          </a:xfrm>
          <a:prstGeom prst="rect">
            <a:avLst/>
          </a:prstGeom>
          <a:noFill/>
        </p:spPr>
      </p:pic>
      <p:pic>
        <p:nvPicPr>
          <p:cNvPr id="3075" name="Picture 3" descr="C:\Higo\2011\Report and Papers\110516 SLAC Collaboration meeting\damped cell pho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48680"/>
            <a:ext cx="1725680" cy="1296144"/>
          </a:xfrm>
          <a:prstGeom prst="rect">
            <a:avLst/>
          </a:prstGeom>
          <a:noFill/>
        </p:spPr>
      </p:pic>
      <p:sp>
        <p:nvSpPr>
          <p:cNvPr id="29" name="下矢印 28"/>
          <p:cNvSpPr/>
          <p:nvPr/>
        </p:nvSpPr>
        <p:spPr>
          <a:xfrm rot="9781979">
            <a:off x="3749230" y="4050033"/>
            <a:ext cx="457912" cy="794251"/>
          </a:xfrm>
          <a:prstGeom prst="down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下矢印 30"/>
          <p:cNvSpPr/>
          <p:nvPr/>
        </p:nvSpPr>
        <p:spPr>
          <a:xfrm rot="20159540">
            <a:off x="5182718" y="3851604"/>
            <a:ext cx="457912" cy="641295"/>
          </a:xfrm>
          <a:prstGeom prst="downArrow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500430" y="4786322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 smtClean="0">
                <a:solidFill>
                  <a:srgbClr val="00B050"/>
                </a:solidFill>
              </a:rPr>
              <a:t>①</a:t>
            </a:r>
            <a:endParaRPr kumimoji="1" lang="ja-JP" altLang="en-US" sz="3200" b="1" dirty="0">
              <a:solidFill>
                <a:srgbClr val="00B05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928926" y="3500438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 smtClean="0">
                <a:solidFill>
                  <a:srgbClr val="FF0000"/>
                </a:solidFill>
              </a:rPr>
              <a:t>②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715008" y="435769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 smtClean="0">
                <a:solidFill>
                  <a:srgbClr val="00B0F0"/>
                </a:solidFill>
              </a:rPr>
              <a:t>③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000496" y="150017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 smtClean="0">
                <a:solidFill>
                  <a:srgbClr val="00B050"/>
                </a:solidFill>
              </a:rPr>
              <a:t>①</a:t>
            </a:r>
            <a:endParaRPr kumimoji="1" lang="ja-JP" altLang="en-US" sz="3200" b="1" dirty="0">
              <a:solidFill>
                <a:srgbClr val="00B050"/>
              </a:solidFill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14942" y="150017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 smtClean="0">
                <a:solidFill>
                  <a:srgbClr val="FF0000"/>
                </a:solidFill>
              </a:rPr>
              <a:t>②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7000892" y="1428736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 smtClean="0">
                <a:solidFill>
                  <a:srgbClr val="00B0F0"/>
                </a:solidFill>
              </a:rPr>
              <a:t>③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advTm="6114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Nextef:  before / after earthquake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99992" y="479715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14:46 on March 11, 2011</a:t>
            </a:r>
          </a:p>
          <a:p>
            <a:pPr algn="ctr"/>
            <a:r>
              <a:rPr lang="en-US" altLang="ja-JP" sz="2400" dirty="0" smtClean="0"/>
              <a:t>Unfixed load was fallen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067944" y="5661248"/>
            <a:ext cx="4464496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000" dirty="0" smtClean="0">
                <a:solidFill>
                  <a:srgbClr val="00B0F0"/>
                </a:solidFill>
              </a:rPr>
              <a:t>Accelerator structure was found to be atmospheric pressure.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576" y="479715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Running T24</a:t>
            </a:r>
            <a:endParaRPr kumimoji="1" lang="ja-JP" altLang="en-US" sz="2400" dirty="0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LCWS2011, Granada (Higo)</a:t>
            </a:r>
            <a:endParaRPr kumimoji="1" lang="ja-JP" altLang="en-US"/>
          </a:p>
        </p:txBody>
      </p:sp>
      <p:pic>
        <p:nvPicPr>
          <p:cNvPr id="2050" name="Picture 2" descr="C:\Higo\2011\Report and Papers\110516 SLAC Collaboration meeting\T24 run se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744416" cy="2812879"/>
          </a:xfrm>
          <a:prstGeom prst="rect">
            <a:avLst/>
          </a:prstGeom>
          <a:noFill/>
        </p:spPr>
      </p:pic>
      <p:pic>
        <p:nvPicPr>
          <p:cNvPr id="2051" name="Picture 3" descr="C:\Higo\2011\Report and Papers\110516 SLAC Collaboration meeting\Nextef inside after earthqu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844824"/>
            <a:ext cx="3819955" cy="2869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</TotalTime>
  <Words>1341</Words>
  <Application>Microsoft Office PowerPoint</Application>
  <PresentationFormat>画面に合わせる (4:3)</PresentationFormat>
  <Paragraphs>301</Paragraphs>
  <Slides>37</Slides>
  <Notes>2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37</vt:i4>
      </vt:variant>
    </vt:vector>
  </HeadingPairs>
  <TitlesOfParts>
    <vt:vector size="40" baseType="lpstr">
      <vt:lpstr>Office テーマ</vt:lpstr>
      <vt:lpstr>数式</vt:lpstr>
      <vt:lpstr>KGPlot</vt:lpstr>
      <vt:lpstr>Report from KEK  High gradient study results from Nextef (+ other related activities)</vt:lpstr>
      <vt:lpstr>Contents </vt:lpstr>
      <vt:lpstr>Recent high gradient study at Nextef</vt:lpstr>
      <vt:lpstr>T24         versus         TD24</vt:lpstr>
      <vt:lpstr>HG test result on T24#3</vt:lpstr>
      <vt:lpstr>スライド 6</vt:lpstr>
      <vt:lpstr>T24#3 BDR evolution at 252ns normalized 100MV/m</vt:lpstr>
      <vt:lpstr>Comparison of BDR in  T18, TD18 and T24</vt:lpstr>
      <vt:lpstr>Nextef:  before / after earthquake</vt:lpstr>
      <vt:lpstr>After earthquake</vt:lpstr>
      <vt:lpstr>BD location  before and after earthquake</vt:lpstr>
      <vt:lpstr>Deterioration due to earthquake</vt:lpstr>
      <vt:lpstr>Trial to estimate the frequency change  due to HG operation Total phase advance from input to output</vt:lpstr>
      <vt:lpstr>T24#3:  Change of total phase shift  before to after high-gradient test</vt:lpstr>
      <vt:lpstr>Estimated frequency change</vt:lpstr>
      <vt:lpstr>Deterioration in 10 years?</vt:lpstr>
      <vt:lpstr>スライド 17</vt:lpstr>
      <vt:lpstr>TD24 #4  Initial start up</vt:lpstr>
      <vt:lpstr>Initial stage of TD24#4 processing  at 51nsec</vt:lpstr>
      <vt:lpstr>Comparison of initial ramp up T24 vs TD24</vt:lpstr>
      <vt:lpstr>Comparison of initial ramp up T18 vs TD18</vt:lpstr>
      <vt:lpstr>Comparison of initial ramping starting at 51nsec run</vt:lpstr>
      <vt:lpstr>Initial startup characteristics</vt:lpstr>
      <vt:lpstr>Dark current of TD24#4  in its initial stage of processing with 51nsec</vt:lpstr>
      <vt:lpstr>スライド 25</vt:lpstr>
      <vt:lpstr>BD Pulse shapes</vt:lpstr>
      <vt:lpstr>BD cell distribution from RF pulse timing</vt:lpstr>
      <vt:lpstr>Rs phase</vt:lpstr>
      <vt:lpstr>BD-cell location versus Rs phase</vt:lpstr>
      <vt:lpstr>Summary of test result TD24#4</vt:lpstr>
      <vt:lpstr>Structure fabrication</vt:lpstr>
      <vt:lpstr>Recently happened problem</vt:lpstr>
      <vt:lpstr>Toward basic study on high gradient</vt:lpstr>
      <vt:lpstr>Transport line KT1 to B being constructed </vt:lpstr>
      <vt:lpstr>Nextef expansion is being proceeded</vt:lpstr>
      <vt:lpstr>Reusable coupler: TM01 Mode Launcher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gradient study results from Nextef</dc:title>
  <dc:creator>higo</dc:creator>
  <cp:lastModifiedBy>higo</cp:lastModifiedBy>
  <cp:revision>60</cp:revision>
  <dcterms:created xsi:type="dcterms:W3CDTF">2011-07-16T15:47:18Z</dcterms:created>
  <dcterms:modified xsi:type="dcterms:W3CDTF">2011-09-27T05:19:37Z</dcterms:modified>
</cp:coreProperties>
</file>